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563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506F1-E4C8-4344-921C-34B65BBD8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C76CC4-290D-0340-B261-9E116D60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864BC-63CA-BB4C-B446-D67CFF25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55F32-1A8F-D640-B6F4-8B1C0FD1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30FF0-1B3D-184C-B3CF-11EDCA10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49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E32D-1B87-CD4A-AE22-B84A8D78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9015A-9D6C-6246-8CC1-C843324F7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CA4F2-5944-8E41-BEEB-98F0D345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30089-7752-D24C-BA71-F4DFACF4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E9AE6-4777-C647-BE13-18DCFF4E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218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933D6D-0CC1-9147-98BD-2CBC3A03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68BC6-47B3-5346-A6FE-D4A49D1F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7CA97-DD26-ED4E-B66A-286CE0E2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A69F2-66DA-0B4D-9709-6765397E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A3B79-0004-B741-A654-81D72269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23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8D38C-775F-7C44-9060-495288DC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8711A-1500-B948-9C5E-6E6C756D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5B446-114A-034E-B627-E3C5D15B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F65C7-68BF-ED40-A0CC-D85921EE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F7453-6F55-AF4E-A80B-0696C826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2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9DDBF-1A5D-D142-AC58-BF1B39E9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B4870-DCC4-D74E-B25D-5E10648C2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9D09-3907-1847-AD88-92BB826F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C8CE2-23A3-9648-8431-BE9897E6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13212-FF82-CF47-AFB5-4D924AAF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51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27E7C-1A73-414D-91EE-78138107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A8647-C9AE-1A46-9BDB-ABBA0D5E4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0D702-F647-FC47-B225-B77127C40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128CE6-53AB-A24B-85F5-5994B68C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26D07-579B-8346-A689-1F6E4390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BD992-8442-9241-8153-6EE026CB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569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AAFFB-9D13-3342-98B3-2DF01369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A5DB1-630E-824F-BDDE-6126E442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BA329-84D5-5548-B7D2-A3DD830A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041C07-8EF6-B243-B130-043D4AC44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FD574-1C94-5847-A3FA-6C2B2AC91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394C96-C1F3-AB45-AD4A-7FADC2B2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6B1A88-67CF-3442-863F-2FC698D1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40315-9689-684E-A5AB-68CDBCA7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54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1F63-3208-1641-9445-7FF7B4B2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243A1F-0EAB-9646-B6EE-73B3A9BE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024742-7E60-BA44-8E67-B2C81C8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DAE36-F70F-FB4C-948D-C2A41ABF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013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1AC895-23B4-1241-8B31-92FC05FA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DB6D5C-EAAF-B047-95B3-A1F0AD6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EB98D-6DB9-0242-98BB-5FF9265E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3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2882F-FE75-D94E-9E77-A6C4752D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62213-D9F0-4742-9506-96C2AC59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8052E-90F5-AE45-BF2D-59F8A84F1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99697-0B3D-4246-82D2-22E7B255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0CA07-0143-2141-8140-5C303DF6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E2169-51E5-AA4E-B10A-7622F2E4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36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EDF2E-CD42-E644-837D-F2E8D775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F1482A-E1C7-9443-A514-D2AB83252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EF100-E2F0-C64D-B6A5-5E795B04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78DC6-A937-2D4A-88BF-B6D4E9E5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47D1D-9255-A04F-AFE5-CB7882EF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926B8-0316-D440-9738-EB0C29D4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96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B0FDB4-087D-B24E-8F62-198C8B2D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BF994-0D1B-CC43-8C57-A196AF722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671DA-E7B2-4D4A-BDB0-F3A9419F2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7419-F1F3-734A-A990-44807245426F}" type="datetimeFigureOut">
              <a:rPr kumimoji="1" lang="ko-KR" altLang="en-US" smtClean="0"/>
              <a:t>2020. 7. 21.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1F5CF-5581-8F46-8B0D-3D89E1A83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3209-C91A-5A4E-B9E7-AB856A368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0C01-2E6F-C94A-84DA-BF4416B7C0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8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5FEF37-66CE-684F-AFAC-A31CC57AD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46305"/>
              </p:ext>
            </p:extLst>
          </p:nvPr>
        </p:nvGraphicFramePr>
        <p:xfrm>
          <a:off x="2031999" y="719665"/>
          <a:ext cx="8862425" cy="484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485">
                  <a:extLst>
                    <a:ext uri="{9D8B030D-6E8A-4147-A177-3AD203B41FA5}">
                      <a16:colId xmlns:a16="http://schemas.microsoft.com/office/drawing/2014/main" val="2922434046"/>
                    </a:ext>
                  </a:extLst>
                </a:gridCol>
                <a:gridCol w="1772485">
                  <a:extLst>
                    <a:ext uri="{9D8B030D-6E8A-4147-A177-3AD203B41FA5}">
                      <a16:colId xmlns:a16="http://schemas.microsoft.com/office/drawing/2014/main" val="4082768189"/>
                    </a:ext>
                  </a:extLst>
                </a:gridCol>
                <a:gridCol w="1772485">
                  <a:extLst>
                    <a:ext uri="{9D8B030D-6E8A-4147-A177-3AD203B41FA5}">
                      <a16:colId xmlns:a16="http://schemas.microsoft.com/office/drawing/2014/main" val="1893906702"/>
                    </a:ext>
                  </a:extLst>
                </a:gridCol>
                <a:gridCol w="1772485">
                  <a:extLst>
                    <a:ext uri="{9D8B030D-6E8A-4147-A177-3AD203B41FA5}">
                      <a16:colId xmlns:a16="http://schemas.microsoft.com/office/drawing/2014/main" val="1546061640"/>
                    </a:ext>
                  </a:extLst>
                </a:gridCol>
                <a:gridCol w="1772485">
                  <a:extLst>
                    <a:ext uri="{9D8B030D-6E8A-4147-A177-3AD203B41FA5}">
                      <a16:colId xmlns:a16="http://schemas.microsoft.com/office/drawing/2014/main" val="3916981163"/>
                    </a:ext>
                  </a:extLst>
                </a:gridCol>
              </a:tblGrid>
              <a:tr h="59420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59206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 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</a:t>
                      </a:r>
                      <a:r>
                        <a:rPr lang="en-US" altLang="ko-KR"/>
                        <a:t>(firewall, IDS , IPS)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</a:t>
                      </a:r>
                    </a:p>
                    <a:p>
                      <a:pPr algn="ctr" latinLnBrk="1"/>
                      <a:r>
                        <a:rPr lang="en-US" altLang="ko-KR" dirty="0"/>
                        <a:t>FTP,</a:t>
                      </a:r>
                    </a:p>
                    <a:p>
                      <a:pPr algn="ctr" latinLnBrk="1"/>
                      <a:r>
                        <a:rPr lang="en-US" altLang="ko-KR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dirty="0"/>
                        <a:t>SMTP,</a:t>
                      </a:r>
                    </a:p>
                    <a:p>
                      <a:pPr algn="ctr" latinLnBrk="1"/>
                      <a:r>
                        <a:rPr lang="en-US" altLang="ko-KR" dirty="0"/>
                        <a:t>POP3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76938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82685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20232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54276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85214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</a:t>
                      </a:r>
                    </a:p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24366"/>
                  </a:ext>
                </a:extLst>
              </a:tr>
              <a:tr h="594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7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4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68</Words>
  <Application>Microsoft Macintosh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이승준</dc:creator>
  <cp:lastModifiedBy>이승준</cp:lastModifiedBy>
  <cp:revision>7</cp:revision>
  <dcterms:created xsi:type="dcterms:W3CDTF">2020-07-12T11:02:55Z</dcterms:created>
  <dcterms:modified xsi:type="dcterms:W3CDTF">2020-07-21T10:27:29Z</dcterms:modified>
</cp:coreProperties>
</file>