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5"/>
  </p:notesMasterIdLst>
  <p:sldIdLst>
    <p:sldId id="694" r:id="rId4"/>
    <p:sldId id="977" r:id="rId5"/>
    <p:sldId id="1076" r:id="rId6"/>
    <p:sldId id="1077" r:id="rId7"/>
    <p:sldId id="1078" r:id="rId8"/>
    <p:sldId id="1079" r:id="rId9"/>
    <p:sldId id="1080" r:id="rId10"/>
    <p:sldId id="1081" r:id="rId11"/>
    <p:sldId id="1088" r:id="rId12"/>
    <p:sldId id="1089" r:id="rId13"/>
    <p:sldId id="1093" r:id="rId14"/>
    <p:sldId id="1090" r:id="rId15"/>
    <p:sldId id="1091" r:id="rId16"/>
    <p:sldId id="1094" r:id="rId17"/>
    <p:sldId id="1095" r:id="rId18"/>
    <p:sldId id="1092" r:id="rId19"/>
    <p:sldId id="1119" r:id="rId20"/>
    <p:sldId id="1082" r:id="rId21"/>
    <p:sldId id="1096" r:id="rId22"/>
    <p:sldId id="1097" r:id="rId23"/>
    <p:sldId id="1098" r:id="rId24"/>
    <p:sldId id="1100" r:id="rId25"/>
    <p:sldId id="1099" r:id="rId26"/>
    <p:sldId id="1101" r:id="rId27"/>
    <p:sldId id="1102" r:id="rId28"/>
    <p:sldId id="1103" r:id="rId29"/>
    <p:sldId id="1104" r:id="rId30"/>
    <p:sldId id="1105" r:id="rId31"/>
    <p:sldId id="1112" r:id="rId32"/>
    <p:sldId id="1106" r:id="rId33"/>
    <p:sldId id="1113" r:id="rId34"/>
    <p:sldId id="1107" r:id="rId35"/>
    <p:sldId id="1108" r:id="rId36"/>
    <p:sldId id="1114" r:id="rId37"/>
    <p:sldId id="1109" r:id="rId38"/>
    <p:sldId id="1110" r:id="rId39"/>
    <p:sldId id="1111" r:id="rId40"/>
    <p:sldId id="1117" r:id="rId41"/>
    <p:sldId id="1116" r:id="rId42"/>
    <p:sldId id="1118" r:id="rId43"/>
    <p:sldId id="984" r:id="rId4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</a:t>
            </a:r>
            <a:r>
              <a:rPr lang="ko-KR" altLang="en-US" sz="2400" dirty="0"/>
              <a:t>배열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범위를 벗어난 인덱스에 접근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083845"/>
            <a:ext cx="613463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범위를 벗어난 인덱스에 접근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5" y="2104039"/>
            <a:ext cx="6142252" cy="125740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5" y="3456394"/>
            <a:ext cx="6119390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배열의 크기 구하기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 </a:t>
            </a:r>
            <a:r>
              <a:rPr lang="ko-KR" altLang="en-US" sz="1200" dirty="0"/>
              <a:t>배열이 차지하는 전체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 </a:t>
            </a:r>
            <a:r>
              <a:rPr lang="ko-KR" altLang="en-US" sz="1200" dirty="0"/>
              <a:t>배열의 크기</a:t>
            </a:r>
            <a:r>
              <a:rPr lang="en-US" altLang="ko-KR" sz="1200" dirty="0"/>
              <a:t>(</a:t>
            </a:r>
            <a:r>
              <a:rPr lang="ko-KR" altLang="en-US" sz="1200" dirty="0"/>
              <a:t>요소 개수</a:t>
            </a:r>
            <a:r>
              <a:rPr lang="en-US" altLang="ko-KR" sz="1200" dirty="0"/>
              <a:t>)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" y="1931879"/>
            <a:ext cx="6134632" cy="2956816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" y="5051815"/>
            <a:ext cx="613463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배열 값 출력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4" y="1544294"/>
            <a:ext cx="613463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1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배열 값 출력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5" y="1766939"/>
            <a:ext cx="614225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값 합계 구하기 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들어있는 모든 데이터의 합계 구하기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8" y="5754450"/>
            <a:ext cx="6142252" cy="5944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08" y="1646728"/>
            <a:ext cx="6745643" cy="40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값 합계 구하기 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들어있는 각 데이터를 모두 </a:t>
            </a:r>
            <a:r>
              <a:rPr lang="en-US" altLang="ko-KR" sz="1200" dirty="0"/>
              <a:t>2</a:t>
            </a:r>
            <a:r>
              <a:rPr lang="ko-KR" altLang="en-US" sz="1200" dirty="0"/>
              <a:t>배로 만들어 놓고 출력하기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15" y="1772332"/>
            <a:ext cx="5102635" cy="3085139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15" y="5026411"/>
            <a:ext cx="3731196" cy="13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성적처리 프로그램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koposw!1 ~ koposw21 </a:t>
            </a:r>
            <a:r>
              <a:rPr lang="ko-KR" altLang="en-US" sz="1200" dirty="0"/>
              <a:t>학생의 </a:t>
            </a:r>
            <a:r>
              <a:rPr lang="en-US" altLang="ko-KR" sz="1200" dirty="0"/>
              <a:t>3</a:t>
            </a:r>
            <a:r>
              <a:rPr lang="ko-KR" altLang="en-US" sz="1200" dirty="0"/>
              <a:t>과목 </a:t>
            </a:r>
            <a:r>
              <a:rPr lang="en-US" altLang="ko-KR" sz="1200" dirty="0"/>
              <a:t>(C</a:t>
            </a:r>
            <a:r>
              <a:rPr lang="ko-KR" altLang="en-US" sz="1200" dirty="0"/>
              <a:t>언어</a:t>
            </a:r>
            <a:r>
              <a:rPr lang="en-US" altLang="ko-KR" sz="1200" dirty="0"/>
              <a:t>, </a:t>
            </a:r>
            <a:r>
              <a:rPr lang="ko-KR" altLang="en-US" sz="1200" dirty="0"/>
              <a:t>자바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</a:t>
            </a:r>
            <a:r>
              <a:rPr lang="en-US" altLang="ko-KR" sz="1200" dirty="0"/>
              <a:t>) </a:t>
            </a:r>
            <a:r>
              <a:rPr lang="ko-KR" altLang="en-US" sz="1200" dirty="0"/>
              <a:t>점수를 </a:t>
            </a:r>
            <a:r>
              <a:rPr lang="ko-KR" altLang="en-US" sz="1200" dirty="0" err="1"/>
              <a:t>입력받고</a:t>
            </a:r>
            <a:r>
              <a:rPr lang="en-US" altLang="ko-KR" sz="1200" dirty="0"/>
              <a:t>, </a:t>
            </a:r>
            <a:r>
              <a:rPr lang="ko-KR" altLang="en-US" sz="1200" dirty="0"/>
              <a:t>각 학생의 총점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평균과 과목별 반 평균을 계산하는 프로그램을 작성하세요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(</a:t>
            </a:r>
            <a:r>
              <a:rPr lang="ko-KR" altLang="en-US" sz="1200" dirty="0"/>
              <a:t>입력 예시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과목 수 입력 </a:t>
            </a:r>
            <a:r>
              <a:rPr lang="en-US" altLang="ko-KR" sz="1200" dirty="0"/>
              <a:t>: 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학생 수 입력 </a:t>
            </a:r>
            <a:r>
              <a:rPr lang="en-US" altLang="ko-KR" sz="1200" dirty="0"/>
              <a:t>: 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80 100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Koposw2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70 50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과목 수 입력 </a:t>
            </a:r>
            <a:r>
              <a:rPr lang="en-US" altLang="ko-KR" sz="1200" dirty="0"/>
              <a:t>: 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학생 수 입력 </a:t>
            </a:r>
            <a:r>
              <a:rPr lang="en-US" altLang="ko-KR" sz="1200" dirty="0"/>
              <a:t>: 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80 100  90 90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Koposw2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70 50 80 90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(</a:t>
            </a:r>
            <a:r>
              <a:rPr lang="ko-KR" altLang="en-US" sz="1200" dirty="0"/>
              <a:t>출력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과목 총점은 </a:t>
            </a:r>
            <a:r>
              <a:rPr lang="en-US" altLang="ko-KR" sz="1200" dirty="0"/>
              <a:t>270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90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Koposw21 </a:t>
            </a:r>
            <a:r>
              <a:rPr lang="ko-KR" altLang="en-US" sz="1200" dirty="0"/>
              <a:t>학생의 과목 총점은 </a:t>
            </a:r>
            <a:r>
              <a:rPr lang="en-US" altLang="ko-KR" sz="1200" dirty="0"/>
              <a:t>230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76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C</a:t>
            </a:r>
            <a:r>
              <a:rPr lang="ko-KR" altLang="en-US" sz="1200" dirty="0"/>
              <a:t>언어 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자바 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162800" y="1582058"/>
            <a:ext cx="2256234" cy="21987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&lt; </a:t>
            </a:r>
            <a:r>
              <a:rPr lang="ko-KR" altLang="en-US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힌트 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다음과 같이 선언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score[10][21] = {0};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sum[21] = {0};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ave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[21] = {0};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total[10] = {0};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ave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[10] = {0};</a:t>
            </a:r>
          </a:p>
        </p:txBody>
      </p:sp>
    </p:spTree>
    <p:extLst>
      <p:ext uri="{BB962C8B-B14F-4D97-AF65-F5344CB8AC3E}">
        <p14:creationId xmlns:p14="http://schemas.microsoft.com/office/powerpoint/2010/main" val="408497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6" y="1788987"/>
            <a:ext cx="5726244" cy="31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78" y="1511932"/>
            <a:ext cx="614987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개념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 응용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75" y="1677962"/>
            <a:ext cx="6142252" cy="198899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95" y="3845548"/>
            <a:ext cx="6127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점수 평균 구하기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배열에 저장된 점수의 평균이 계산되도록 구현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18" y="1618225"/>
            <a:ext cx="6149873" cy="4077053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59" y="5746830"/>
            <a:ext cx="613463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2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변환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배열에 저장된 </a:t>
            </a:r>
            <a:r>
              <a:rPr lang="en-US" altLang="ko-KR" sz="1200" dirty="0"/>
              <a:t>2</a:t>
            </a:r>
            <a:r>
              <a:rPr lang="ko-KR" altLang="en-US" sz="1200" dirty="0"/>
              <a:t>진수가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출력되도록 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64" y="1776526"/>
            <a:ext cx="6142252" cy="315495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05" y="5111772"/>
            <a:ext cx="6127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지금까진 </a:t>
            </a:r>
            <a:r>
              <a:rPr lang="en-US" altLang="ko-KR" sz="1200" dirty="0"/>
              <a:t>1</a:t>
            </a:r>
            <a:r>
              <a:rPr lang="ko-KR" altLang="en-US" sz="1200" dirty="0"/>
              <a:t>차원</a:t>
            </a:r>
            <a:r>
              <a:rPr lang="en-US" altLang="ko-KR" sz="1200" dirty="0"/>
              <a:t>, </a:t>
            </a:r>
            <a:r>
              <a:rPr lang="ko-KR" altLang="en-US" sz="1200" dirty="0"/>
              <a:t>이제 </a:t>
            </a:r>
            <a:r>
              <a:rPr lang="en-US" altLang="ko-KR" sz="1200" dirty="0"/>
              <a:t>2</a:t>
            </a:r>
            <a:r>
              <a:rPr lang="ko-KR" altLang="en-US" sz="1200" dirty="0"/>
              <a:t>차원으로</a:t>
            </a:r>
            <a:r>
              <a:rPr lang="en-US" altLang="ko-KR" sz="1200" dirty="0"/>
              <a:t>..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77" y="1655438"/>
            <a:ext cx="6242619" cy="2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 = {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},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 };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6" y="1896580"/>
            <a:ext cx="6142252" cy="118120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6" y="3509576"/>
            <a:ext cx="614225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접근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16004"/>
            <a:ext cx="6134632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6" y="1191536"/>
            <a:ext cx="6142252" cy="1143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6" y="2606712"/>
            <a:ext cx="6256725" cy="27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 초기화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78" y="1575517"/>
            <a:ext cx="6149873" cy="280440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85" y="4536341"/>
            <a:ext cx="616511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 ]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823029"/>
            <a:ext cx="6134632" cy="4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 ]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1" y="1950535"/>
            <a:ext cx="6142252" cy="1425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0" y="3554192"/>
            <a:ext cx="614987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배열을 사용하지 않았을 때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언어로 학생 </a:t>
            </a:r>
            <a:r>
              <a:rPr lang="en-US" altLang="ko-KR" sz="1200" dirty="0"/>
              <a:t>30</a:t>
            </a:r>
            <a:r>
              <a:rPr lang="ko-KR" altLang="en-US" sz="1200" dirty="0"/>
              <a:t>명의 성적 평균을 구하려면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학생 수가 많아지면 변수를 선언하기 힘들어짐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이런 상황은 배열을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배열은 같은 </a:t>
            </a:r>
            <a:r>
              <a:rPr lang="ko-KR" altLang="en-US" sz="1200" dirty="0" err="1"/>
              <a:t>자료형의</a:t>
            </a:r>
            <a:r>
              <a:rPr lang="ko-KR" altLang="en-US" sz="1200" dirty="0"/>
              <a:t> 변수를 일렬로 늘어놓은 형태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반복문을</a:t>
            </a:r>
            <a:r>
              <a:rPr lang="ko-KR" altLang="en-US" sz="1200" dirty="0"/>
              <a:t> 활용하면 연속적이고 반복되는 값을 쉽게 처리할 수 있음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4" y="1465226"/>
            <a:ext cx="617273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범위를 벗어난 인덱스에 접근하면 어떻게 될까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51" y="1604844"/>
            <a:ext cx="614987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범위를 벗어난 인덱스에 접근하면 어떻게 될까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5" y="1821850"/>
            <a:ext cx="6134632" cy="1425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5" y="3411404"/>
            <a:ext cx="61498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 크기 구하기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95" y="1525449"/>
            <a:ext cx="6165114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배열의 요소를 모두 출력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문이 </a:t>
            </a:r>
            <a:r>
              <a:rPr lang="en-US" altLang="ko-KR" sz="1200" dirty="0"/>
              <a:t>2</a:t>
            </a:r>
            <a:r>
              <a:rPr lang="ko-KR" altLang="en-US" sz="1200" dirty="0"/>
              <a:t>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5" y="1637964"/>
            <a:ext cx="6127011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6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배열의 요소를 모두 출력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문이 </a:t>
            </a:r>
            <a:r>
              <a:rPr lang="en-US" altLang="ko-KR" sz="1200" dirty="0"/>
              <a:t>2</a:t>
            </a:r>
            <a:r>
              <a:rPr lang="ko-KR" altLang="en-US" sz="1200" dirty="0"/>
              <a:t>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1" y="1816004"/>
            <a:ext cx="6157494" cy="218713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1" y="4163135"/>
            <a:ext cx="6142252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26" name="Picture 2" descr="Image result for 카카오 프로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3" y="128971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8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8" y="1498590"/>
            <a:ext cx="5483380" cy="18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높이</a:t>
            </a:r>
            <a:r>
              <a:rPr lang="en-US" altLang="ko-KR" sz="1200" dirty="0"/>
              <a:t>][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];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[2][3][4] = {</a:t>
            </a:r>
            <a:br>
              <a:rPr lang="en-US" altLang="ko-KR" sz="1200" dirty="0"/>
            </a:br>
            <a:r>
              <a:rPr lang="en-US" altLang="ko-KR" sz="1200" dirty="0"/>
              <a:t>    {</a:t>
            </a:r>
            <a:br>
              <a:rPr lang="en-US" altLang="ko-KR" sz="1200" dirty="0"/>
            </a:br>
            <a:r>
              <a:rPr lang="en-US" altLang="ko-KR" sz="1200" dirty="0"/>
              <a:t>        { 11, 22, 33, 44 },</a:t>
            </a:r>
            <a:br>
              <a:rPr lang="en-US" altLang="ko-KR" sz="1200" dirty="0"/>
            </a:br>
            <a:r>
              <a:rPr lang="en-US" altLang="ko-KR" sz="1200" dirty="0"/>
              <a:t>        { 55, 66, 77, 88 },</a:t>
            </a:r>
            <a:br>
              <a:rPr lang="en-US" altLang="ko-KR" sz="1200" dirty="0"/>
            </a:br>
            <a:r>
              <a:rPr lang="en-US" altLang="ko-KR" sz="1200" dirty="0"/>
              <a:t>        { 99, 110, 121, 132 }</a:t>
            </a:r>
            <a:br>
              <a:rPr lang="en-US" altLang="ko-KR" sz="1200" dirty="0"/>
            </a:br>
            <a:r>
              <a:rPr lang="en-US" altLang="ko-KR" sz="1200" dirty="0"/>
              <a:t>    },</a:t>
            </a:r>
            <a:br>
              <a:rPr lang="en-US" altLang="ko-KR" sz="1200" dirty="0"/>
            </a:br>
            <a:r>
              <a:rPr lang="en-US" altLang="ko-KR" sz="1200" dirty="0"/>
              <a:t>    {</a:t>
            </a:r>
            <a:br>
              <a:rPr lang="en-US" altLang="ko-KR" sz="1200" dirty="0"/>
            </a:br>
            <a:r>
              <a:rPr lang="en-US" altLang="ko-KR" sz="1200" dirty="0"/>
              <a:t>        { 111, 122, 133, 144 },</a:t>
            </a:r>
            <a:br>
              <a:rPr lang="en-US" altLang="ko-KR" sz="1200" dirty="0"/>
            </a:br>
            <a:r>
              <a:rPr lang="en-US" altLang="ko-KR" sz="1200" dirty="0"/>
              <a:t>        { 155, 166, 177, 188 },</a:t>
            </a:r>
            <a:br>
              <a:rPr lang="en-US" altLang="ko-KR" sz="1200" dirty="0"/>
            </a:br>
            <a:r>
              <a:rPr lang="en-US" altLang="ko-KR" sz="1200" dirty="0"/>
              <a:t>        { 199, 1110, 1121, 1132 }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22869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높이인덱스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높이인덱스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[0])  3</a:t>
            </a:r>
            <a:r>
              <a:rPr lang="ko-KR" altLang="en-US" sz="1200" dirty="0"/>
              <a:t>차원 배열의 높이</a:t>
            </a:r>
            <a:r>
              <a:rPr lang="en-US" altLang="ko-KR" sz="1200" dirty="0"/>
              <a:t>(</a:t>
            </a:r>
            <a:r>
              <a:rPr lang="ko-KR" altLang="en-US" sz="1200" dirty="0"/>
              <a:t>깊이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배열이 차지하는 전체공간을 면의 크기로 나눔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[0][0])  3</a:t>
            </a:r>
            <a:r>
              <a:rPr lang="ko-KR" altLang="en-US" sz="1200" dirty="0"/>
              <a:t>차원 배열의 세로 크기</a:t>
            </a:r>
            <a:br>
              <a:rPr lang="ko-KR" altLang="en-US" sz="1200" dirty="0"/>
            </a:br>
            <a:r>
              <a:rPr lang="ko-KR" altLang="en-US" sz="1200" dirty="0"/>
              <a:t>한 면의 크기를 가로 한 줄의 크기로 나눠줌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[0][0])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 3</a:t>
            </a:r>
            <a:r>
              <a:rPr lang="ko-KR" altLang="en-US" sz="1200" dirty="0"/>
              <a:t>차원 배열의 가로 크기</a:t>
            </a:r>
            <a:br>
              <a:rPr lang="ko-KR" altLang="en-US" sz="1200" dirty="0"/>
            </a:br>
            <a:r>
              <a:rPr lang="ko-KR" altLang="en-US" sz="1200" dirty="0"/>
              <a:t>가로 한 줄의 크기를 요소의 크기로 나눠줌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</a:t>
            </a:r>
            <a:r>
              <a:rPr lang="en-US" altLang="ko-KR" sz="1200" dirty="0"/>
              <a:t>(*</a:t>
            </a:r>
            <a:r>
              <a:rPr lang="ko-KR" altLang="en-US" sz="1200" dirty="0"/>
              <a:t>포인터이름</a:t>
            </a:r>
            <a:r>
              <a:rPr lang="en-US" altLang="ko-KR" sz="1200" dirty="0"/>
              <a:t>)[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[2][3][4] = {0, };</a:t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(*</a:t>
            </a:r>
            <a:r>
              <a:rPr lang="en-US" altLang="ko-KR" sz="1200" dirty="0" err="1"/>
              <a:t>numPtr</a:t>
            </a:r>
            <a:r>
              <a:rPr lang="en-US" altLang="ko-KR" sz="1200" dirty="0"/>
              <a:t>)[3][4] =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8543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다차원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ko-KR" altLang="en-US" sz="1200" dirty="0" err="1"/>
              <a:t>정사각행렬의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주대각선</a:t>
            </a:r>
            <a:r>
              <a:rPr lang="ko-KR" altLang="en-US" sz="1200" dirty="0"/>
              <a:t> 성분이 출력되게 만드세요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주대각선</a:t>
            </a:r>
            <a:r>
              <a:rPr lang="ko-KR" altLang="en-US" sz="1200" dirty="0"/>
              <a:t> 성분은 왼쪽 위부터 오른쪽 아래까지 이어지는 대각선에 위치한 값을 말합니다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7" y="1647931"/>
            <a:ext cx="6172735" cy="410753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7" y="5861605"/>
            <a:ext cx="6119390" cy="59441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2386361" y="2943918"/>
            <a:ext cx="2029522" cy="145411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배열을 선언하고 요소에 접근하기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};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*</a:t>
            </a:r>
            <a:r>
              <a:rPr lang="en-US" altLang="ko-KR" sz="1200" dirty="0"/>
              <a:t>)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8" y="1981483"/>
            <a:ext cx="6142252" cy="278916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8" y="4927073"/>
            <a:ext cx="614225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92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다차원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두 개의 배열 변수를 선언하고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초기값을 설정한 후 행렬 곱을 계산한 결과를 출력하세요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A[2][2] = {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3, 4 },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5, 6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};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B[2][2] = {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1, 5 },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3, 2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};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2050" name="Picture 2" descr="Image result for 행렬계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6" y="3388415"/>
            <a:ext cx="5286218" cy="15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1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배열의 요소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요소</a:t>
            </a:r>
            <a:r>
              <a:rPr lang="en-US" altLang="ko-KR" sz="1200" dirty="0"/>
              <a:t>(element) : </a:t>
            </a:r>
            <a:r>
              <a:rPr lang="ko-KR" altLang="en-US" sz="1200" dirty="0"/>
              <a:t>배열에 값이 저장된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6" y="2237406"/>
            <a:ext cx="6194430" cy="16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 선언과 배열 인덱스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선언할 때도 </a:t>
            </a:r>
            <a:r>
              <a:rPr lang="en-US" altLang="ko-KR" sz="1200" dirty="0"/>
              <a:t>[ ]</a:t>
            </a:r>
            <a:r>
              <a:rPr lang="ko-KR" altLang="en-US" sz="1200" dirty="0"/>
              <a:t>를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배열의 요소에 접근할 때도 </a:t>
            </a:r>
            <a:r>
              <a:rPr lang="en-US" altLang="ko-KR" sz="1200" dirty="0"/>
              <a:t>[ ]</a:t>
            </a:r>
            <a:r>
              <a:rPr lang="ko-KR" altLang="en-US" sz="1200" dirty="0"/>
              <a:t>를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선언할 때 </a:t>
            </a:r>
            <a:r>
              <a:rPr lang="en-US" altLang="ko-KR" sz="1200" dirty="0"/>
              <a:t>[ ]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이 변수가 배열이고 크기는 얼마다</a:t>
            </a:r>
            <a:r>
              <a:rPr lang="en-US" altLang="ko-KR" sz="1200" dirty="0"/>
              <a:t>"</a:t>
            </a:r>
            <a:r>
              <a:rPr lang="ko-KR" altLang="en-US" sz="1200" dirty="0"/>
              <a:t>라고 알려줌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사용할 때 </a:t>
            </a:r>
            <a:r>
              <a:rPr lang="en-US" altLang="ko-KR" sz="1200" dirty="0"/>
              <a:t>[ ]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배열의 요소에 접근하겠다</a:t>
            </a:r>
            <a:r>
              <a:rPr lang="en-US" altLang="ko-KR" sz="1200" dirty="0"/>
              <a:t>"</a:t>
            </a:r>
            <a:r>
              <a:rPr lang="ko-KR" altLang="en-US" sz="1200" dirty="0"/>
              <a:t>라는 뜻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시작하는 이유는 메모리 주소가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시작하기 때문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배열도 포인터로 취급되므로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시작하면 요소 접근과 포인터 연산이 일치하게 됨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23" y="3007817"/>
            <a:ext cx="6106342" cy="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 초기화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 0, }; </a:t>
            </a:r>
            <a:r>
              <a:rPr lang="ko-KR" altLang="en-US" sz="1200" dirty="0"/>
              <a:t>또는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{0}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85" y="1859092"/>
            <a:ext cx="6134632" cy="24386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5" y="4432092"/>
            <a:ext cx="613463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3" y="1707056"/>
            <a:ext cx="611939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51660"/>
            <a:ext cx="6142252" cy="125740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3187395"/>
            <a:ext cx="614987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349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47736</TotalTime>
  <Words>1344</Words>
  <Application>Microsoft Office PowerPoint</Application>
  <PresentationFormat>A4 용지(210x297mm)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3082</cp:revision>
  <cp:lastPrinted>2015-10-28T04:44:44Z</cp:lastPrinted>
  <dcterms:created xsi:type="dcterms:W3CDTF">2003-10-22T07:02:37Z</dcterms:created>
  <dcterms:modified xsi:type="dcterms:W3CDTF">2022-03-15T23:45:23Z</dcterms:modified>
</cp:coreProperties>
</file>