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20" y="7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aa0e6b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aa0e6b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faa0e6b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faa0e6b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-ML-DL/AI-ML-D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-ML-DL/AI-ML-DL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-ML-DL/AI-ML-DL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-ML-DL/AI-ML-DL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-ML-DL/AI-ML-DL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-ML-DL/AI-ML-D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5" name="Google Shape;55;p12"/>
          <p:cNvSpPr txBox="1"/>
          <p:nvPr/>
        </p:nvSpPr>
        <p:spPr>
          <a:xfrm>
            <a:off x="51725" y="4845125"/>
            <a:ext cx="19293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uFill>
                  <a:noFill/>
                </a:uFill>
                <a:hlinkClick r:id="rId2"/>
              </a:rPr>
              <a:t>https://github.com/AI-ML-DL/AI-ML-DL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51725" y="4845125"/>
            <a:ext cx="19293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uFill>
                  <a:noFill/>
                </a:uFill>
                <a:hlinkClick r:id="rId2"/>
              </a:rPr>
              <a:t>https://github.com/AI-ML-DL/AI-ML-DL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923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6" name="Google Shape;26;p5"/>
          <p:cNvSpPr txBox="1"/>
          <p:nvPr/>
        </p:nvSpPr>
        <p:spPr>
          <a:xfrm>
            <a:off x="51725" y="4845125"/>
            <a:ext cx="19293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uFill>
                  <a:noFill/>
                </a:uFill>
                <a:hlinkClick r:id="rId2"/>
              </a:rPr>
              <a:t>https://github.com/AI-ML-DL/AI-ML-DL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3270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0848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4" name="Google Shape;34;p7"/>
          <p:cNvSpPr txBox="1"/>
          <p:nvPr/>
        </p:nvSpPr>
        <p:spPr>
          <a:xfrm>
            <a:off x="51725" y="4845125"/>
            <a:ext cx="19293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uFill>
                  <a:noFill/>
                </a:uFill>
                <a:hlinkClick r:id="rId2"/>
              </a:rPr>
              <a:t>https://github.com/AI-ML-DL/AI-ML-DL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51725" y="4845125"/>
            <a:ext cx="19293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uFill>
                  <a:noFill/>
                </a:uFill>
                <a:hlinkClick r:id="rId2"/>
              </a:rPr>
              <a:t>https://github.com/AI-ML-DL/AI-ML-DL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2" name="Google Shape;52;p11"/>
          <p:cNvSpPr txBox="1"/>
          <p:nvPr/>
        </p:nvSpPr>
        <p:spPr>
          <a:xfrm>
            <a:off x="51725" y="4845125"/>
            <a:ext cx="19293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D9D9D9"/>
                </a:solidFill>
                <a:uFill>
                  <a:noFill/>
                </a:uFill>
                <a:hlinkClick r:id="rId2"/>
              </a:rPr>
              <a:t>https://github.com/AI-ML-DL/AI-ML-DL</a:t>
            </a:r>
            <a:endParaRPr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-ML-DL/AI-ML-D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/>
              <a:t>영화리뷰 감정분석 실습 </a:t>
            </a:r>
            <a:r>
              <a:rPr lang="en-US" altLang="ko-KR" sz="3000" dirty="0"/>
              <a:t>– </a:t>
            </a:r>
            <a:r>
              <a:rPr lang="ko-KR" altLang="en-US" sz="3000" dirty="0"/>
              <a:t>감정분석 진행</a:t>
            </a:r>
            <a:endParaRPr sz="3000" dirty="0">
              <a:solidFill>
                <a:srgbClr val="000000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595959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40BD9E9F-5AB8-4F6B-842E-0036C361BD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소스코드 다운로드 사이트</a:t>
            </a:r>
            <a:endParaRPr lang="en-US" altLang="ko-K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20;p4">
            <a:extLst>
              <a:ext uri="{FF2B5EF4-FFF2-40B4-BE49-F238E27FC236}">
                <a16:creationId xmlns:a16="http://schemas.microsoft.com/office/drawing/2014/main" id="{ED38F1B7-990B-41D5-A8DB-9C7FC5BF283C}"/>
              </a:ext>
            </a:extLst>
          </p:cNvPr>
          <p:cNvSpPr txBox="1"/>
          <p:nvPr/>
        </p:nvSpPr>
        <p:spPr>
          <a:xfrm>
            <a:off x="2941143" y="3230425"/>
            <a:ext cx="3805821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rgbClr val="D9D9D9"/>
                </a:solidFill>
                <a:uFill>
                  <a:noFill/>
                </a:uFill>
                <a:hlinkClick r:id="rId3"/>
              </a:rPr>
              <a:t>https://github.com/AI-ML-DL/AI-ML-DL</a:t>
            </a:r>
            <a:endParaRPr sz="1500" dirty="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11700" y="445025"/>
            <a:ext cx="8520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AI </a:t>
            </a:r>
            <a:r>
              <a:rPr lang="ko-KR" altLang="en-US" sz="2000" dirty="0">
                <a:solidFill>
                  <a:srgbClr val="000000"/>
                </a:solidFill>
              </a:rPr>
              <a:t>예제 따라하기</a:t>
            </a:r>
          </a:p>
        </p:txBody>
      </p:sp>
      <p:sp>
        <p:nvSpPr>
          <p:cNvPr id="75" name="Google Shape;75;p15"/>
          <p:cNvSpPr txBox="1"/>
          <p:nvPr/>
        </p:nvSpPr>
        <p:spPr>
          <a:xfrm>
            <a:off x="311700" y="863550"/>
            <a:ext cx="8520600" cy="3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●"/>
            </a:pPr>
            <a:r>
              <a:rPr lang="ko-KR" altLang="en-US" sz="1200" dirty="0">
                <a:solidFill>
                  <a:srgbClr val="595959"/>
                </a:solidFill>
              </a:rPr>
              <a:t>감정 분석 수행하기</a:t>
            </a:r>
            <a:endParaRPr sz="1200" dirty="0">
              <a:solidFill>
                <a:srgbClr val="595959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>
                <a:solidFill>
                  <a:srgbClr val="595959"/>
                </a:solidFill>
              </a:rPr>
              <a:t>영화 리뷰 데이터 학습을 완료하여 모델 생성</a:t>
            </a:r>
            <a:endParaRPr sz="1200" dirty="0">
              <a:solidFill>
                <a:srgbClr val="595959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>
                <a:solidFill>
                  <a:srgbClr val="595959"/>
                </a:solidFill>
              </a:rPr>
              <a:t>생성된 모델에 새로운 문장 입력</a:t>
            </a:r>
            <a:endParaRPr lang="en-US" altLang="ko-KR" sz="1200" dirty="0">
              <a:solidFill>
                <a:srgbClr val="595959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ko-KR" altLang="en-US" sz="1200" dirty="0">
                <a:solidFill>
                  <a:srgbClr val="595959"/>
                </a:solidFill>
              </a:rPr>
              <a:t>입력된 문장을 모델에 입력하여 예측 결과 </a:t>
            </a:r>
            <a:r>
              <a:rPr lang="en-US" altLang="ko-KR" sz="1200" dirty="0">
                <a:solidFill>
                  <a:srgbClr val="595959"/>
                </a:solidFill>
              </a:rPr>
              <a:t>(</a:t>
            </a:r>
            <a:r>
              <a:rPr lang="ko-KR" altLang="en-US" sz="1200" dirty="0">
                <a:solidFill>
                  <a:srgbClr val="595959"/>
                </a:solidFill>
              </a:rPr>
              <a:t>긍정 </a:t>
            </a:r>
            <a:r>
              <a:rPr lang="en-US" altLang="ko-KR" sz="1200" dirty="0">
                <a:solidFill>
                  <a:srgbClr val="595959"/>
                </a:solidFill>
              </a:rPr>
              <a:t>or </a:t>
            </a:r>
            <a:r>
              <a:rPr lang="ko-KR" altLang="en-US" sz="1200" dirty="0">
                <a:solidFill>
                  <a:srgbClr val="595959"/>
                </a:solidFill>
              </a:rPr>
              <a:t>부정</a:t>
            </a:r>
            <a:r>
              <a:rPr lang="en-US" altLang="ko-KR" sz="1200" dirty="0">
                <a:solidFill>
                  <a:srgbClr val="595959"/>
                </a:solidFill>
              </a:rPr>
              <a:t>) </a:t>
            </a:r>
            <a:r>
              <a:rPr lang="ko-KR" altLang="en-US" sz="1200" dirty="0">
                <a:solidFill>
                  <a:srgbClr val="595959"/>
                </a:solidFill>
              </a:rPr>
              <a:t>확인</a:t>
            </a:r>
            <a:endParaRPr sz="1200" dirty="0">
              <a:solidFill>
                <a:srgbClr val="595959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595959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000">
                <a:solidFill>
                  <a:srgbClr val="595959"/>
                </a:solidFill>
              </a:rPr>
              <a:t>2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083368" y="2193843"/>
            <a:ext cx="6821400" cy="208610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❏"/>
            </a:pPr>
            <a:r>
              <a:rPr lang="ko-KR" altLang="en-US" sz="1200" dirty="0">
                <a:solidFill>
                  <a:schemeClr val="dk2"/>
                </a:solidFill>
              </a:rPr>
              <a:t>실습 예</a:t>
            </a:r>
            <a:endParaRPr lang="en-US" altLang="ko-KR" sz="1200" dirty="0">
              <a:solidFill>
                <a:schemeClr val="dk2"/>
              </a:solidFill>
            </a:endParaRPr>
          </a:p>
          <a:p>
            <a:pPr marL="1651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200" dirty="0">
                <a:solidFill>
                  <a:schemeClr val="dk2"/>
                </a:solidFill>
              </a:rPr>
              <a:t>  </a:t>
            </a:r>
          </a:p>
          <a:p>
            <a:pPr marL="1651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200" dirty="0">
                <a:solidFill>
                  <a:schemeClr val="dk2"/>
                </a:solidFill>
              </a:rPr>
              <a:t>  &gt; </a:t>
            </a:r>
            <a:r>
              <a:rPr lang="ko-KR" altLang="en-US" sz="1200" dirty="0">
                <a:solidFill>
                  <a:schemeClr val="dk2"/>
                </a:solidFill>
              </a:rPr>
              <a:t>문장을 입력하세요 </a:t>
            </a:r>
            <a:r>
              <a:rPr lang="en-US" altLang="ko-KR" sz="1200" dirty="0">
                <a:solidFill>
                  <a:schemeClr val="dk2"/>
                </a:solidFill>
              </a:rPr>
              <a:t>: </a:t>
            </a:r>
          </a:p>
          <a:p>
            <a:pPr marL="1651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200" dirty="0">
                <a:solidFill>
                  <a:schemeClr val="dk2"/>
                </a:solidFill>
              </a:rPr>
              <a:t>  &gt; </a:t>
            </a:r>
            <a:r>
              <a:rPr lang="ko-KR" altLang="en-US" sz="1200" dirty="0">
                <a:solidFill>
                  <a:schemeClr val="dk2"/>
                </a:solidFill>
              </a:rPr>
              <a:t>오늘 너무 날씨가 좋습니다</a:t>
            </a:r>
            <a:r>
              <a:rPr lang="en-US" altLang="ko-KR" sz="1200" dirty="0">
                <a:solidFill>
                  <a:schemeClr val="dk2"/>
                </a:solidFill>
              </a:rPr>
              <a:t>.</a:t>
            </a:r>
          </a:p>
          <a:p>
            <a:pPr marL="1651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200" dirty="0">
                <a:solidFill>
                  <a:schemeClr val="dk2"/>
                </a:solidFill>
              </a:rPr>
              <a:t>  &gt; “</a:t>
            </a:r>
            <a:r>
              <a:rPr lang="ko-KR" altLang="en-US" sz="1200" dirty="0">
                <a:solidFill>
                  <a:schemeClr val="dk2"/>
                </a:solidFill>
              </a:rPr>
              <a:t>오늘 너무 날씨가 좋습니다</a:t>
            </a:r>
            <a:r>
              <a:rPr lang="en-US" altLang="ko-KR" sz="1200" dirty="0">
                <a:solidFill>
                  <a:schemeClr val="dk2"/>
                </a:solidFill>
              </a:rPr>
              <a:t>.“</a:t>
            </a:r>
            <a:r>
              <a:rPr lang="ko-KR" altLang="en-US" sz="1200" dirty="0">
                <a:solidFill>
                  <a:schemeClr val="dk2"/>
                </a:solidFill>
              </a:rPr>
              <a:t>는 </a:t>
            </a:r>
            <a:r>
              <a:rPr lang="en-US" altLang="ko-KR" sz="1200" dirty="0">
                <a:solidFill>
                  <a:schemeClr val="dk2"/>
                </a:solidFill>
              </a:rPr>
              <a:t>80%</a:t>
            </a:r>
            <a:r>
              <a:rPr lang="ko-KR" altLang="en-US" sz="1200" dirty="0">
                <a:solidFill>
                  <a:schemeClr val="dk2"/>
                </a:solidFill>
              </a:rPr>
              <a:t>의 확률로 긍정 문장으로 예측 됩니다</a:t>
            </a:r>
            <a:r>
              <a:rPr lang="en-US" altLang="ko-KR" sz="1200" dirty="0">
                <a:solidFill>
                  <a:schemeClr val="dk2"/>
                </a:solidFill>
              </a:rPr>
              <a:t>.</a:t>
            </a:r>
          </a:p>
          <a:p>
            <a:pPr marL="1651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200" dirty="0">
                <a:solidFill>
                  <a:schemeClr val="dk2"/>
                </a:solidFill>
              </a:rPr>
              <a:t>  </a:t>
            </a:r>
          </a:p>
          <a:p>
            <a:pPr marL="1651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200" dirty="0">
                <a:solidFill>
                  <a:schemeClr val="dk2"/>
                </a:solidFill>
              </a:rPr>
              <a:t>  &gt; </a:t>
            </a:r>
            <a:r>
              <a:rPr lang="ko-KR" altLang="en-US" sz="1200" dirty="0">
                <a:solidFill>
                  <a:schemeClr val="dk2"/>
                </a:solidFill>
              </a:rPr>
              <a:t>문장을 입력하세요 </a:t>
            </a:r>
            <a:r>
              <a:rPr lang="en-US" altLang="ko-KR" sz="1200" dirty="0">
                <a:solidFill>
                  <a:schemeClr val="dk2"/>
                </a:solidFill>
              </a:rPr>
              <a:t>: </a:t>
            </a:r>
          </a:p>
          <a:p>
            <a:pPr marL="1651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200" dirty="0">
                <a:solidFill>
                  <a:schemeClr val="dk2"/>
                </a:solidFill>
              </a:rPr>
              <a:t>  &gt; </a:t>
            </a:r>
            <a:r>
              <a:rPr lang="ko-KR" altLang="en-US" sz="1200" dirty="0">
                <a:solidFill>
                  <a:schemeClr val="dk2"/>
                </a:solidFill>
              </a:rPr>
              <a:t>비가 와서 마음이 우울하네요</a:t>
            </a:r>
            <a:endParaRPr lang="en-US" altLang="ko-KR" sz="1200" dirty="0">
              <a:solidFill>
                <a:schemeClr val="dk2"/>
              </a:solidFill>
            </a:endParaRPr>
          </a:p>
          <a:p>
            <a:pPr marL="1651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200" dirty="0">
                <a:solidFill>
                  <a:schemeClr val="dk2"/>
                </a:solidFill>
              </a:rPr>
              <a:t>  &gt; “</a:t>
            </a:r>
            <a:r>
              <a:rPr lang="ko-KR" altLang="en-US" sz="1200" dirty="0">
                <a:solidFill>
                  <a:schemeClr val="dk2"/>
                </a:solidFill>
              </a:rPr>
              <a:t>비가 와서 마음이 우울하네요</a:t>
            </a:r>
            <a:r>
              <a:rPr lang="en-US" altLang="ko-KR" sz="1200" dirty="0">
                <a:solidFill>
                  <a:schemeClr val="dk2"/>
                </a:solidFill>
              </a:rPr>
              <a:t>“</a:t>
            </a:r>
            <a:r>
              <a:rPr lang="ko-KR" altLang="en-US" sz="1200" dirty="0">
                <a:solidFill>
                  <a:schemeClr val="dk2"/>
                </a:solidFill>
              </a:rPr>
              <a:t>는 </a:t>
            </a:r>
            <a:r>
              <a:rPr lang="en-US" altLang="ko-KR" sz="1200" dirty="0">
                <a:solidFill>
                  <a:schemeClr val="dk2"/>
                </a:solidFill>
              </a:rPr>
              <a:t>70%</a:t>
            </a:r>
            <a:r>
              <a:rPr lang="ko-KR" altLang="en-US" sz="1200" dirty="0">
                <a:solidFill>
                  <a:schemeClr val="dk2"/>
                </a:solidFill>
              </a:rPr>
              <a:t>의 확률로 부정 문장으로 예측 됩니다</a:t>
            </a:r>
            <a:r>
              <a:rPr lang="en-US" altLang="ko-KR" sz="1200" dirty="0">
                <a:solidFill>
                  <a:schemeClr val="dk2"/>
                </a:solidFill>
              </a:rPr>
              <a:t>. 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113</Words>
  <Application>Microsoft Office PowerPoint</Application>
  <PresentationFormat>화면 슬라이드 쇼(16:9)</PresentationFormat>
  <Paragraphs>19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김유두</cp:lastModifiedBy>
  <cp:revision>11</cp:revision>
  <dcterms:modified xsi:type="dcterms:W3CDTF">2020-10-22T07:28:27Z</dcterms:modified>
</cp:coreProperties>
</file>