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0" y="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aa0e6b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aa0e6b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aa0e6b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aa0e6b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3270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0848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" name="Google Shape;52;p11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-ML-DL/AI-ML-D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영화리뷰 감정분석 실습 </a:t>
            </a:r>
            <a:r>
              <a:rPr lang="en-US" altLang="ko-KR" sz="3000" dirty="0"/>
              <a:t>– </a:t>
            </a:r>
            <a:r>
              <a:rPr lang="ko-KR" altLang="en-US" sz="3000" dirty="0"/>
              <a:t>데이터 학습</a:t>
            </a:r>
            <a:endParaRPr sz="3000" dirty="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소스코드 다운로드 사이트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0;p4">
            <a:extLst>
              <a:ext uri="{FF2B5EF4-FFF2-40B4-BE49-F238E27FC236}">
                <a16:creationId xmlns:a16="http://schemas.microsoft.com/office/drawing/2014/main" id="{781D241F-DE34-42B4-A96E-8E7CABF3EBE3}"/>
              </a:ext>
            </a:extLst>
          </p:cNvPr>
          <p:cNvSpPr txBox="1"/>
          <p:nvPr/>
        </p:nvSpPr>
        <p:spPr>
          <a:xfrm>
            <a:off x="2941143" y="3230425"/>
            <a:ext cx="3805821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D9D9D9"/>
                </a:solidFill>
                <a:uFill>
                  <a:noFill/>
                </a:uFill>
                <a:hlinkClick r:id="rId3"/>
              </a:rPr>
              <a:t>https://github.com/AI-ML-DL/AI-ML-DL</a:t>
            </a:r>
            <a:endParaRPr sz="1500"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445025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</a:rPr>
              <a:t>예제 따라하기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863550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ko-KR" altLang="en-US" sz="1200" dirty="0">
                <a:solidFill>
                  <a:srgbClr val="595959"/>
                </a:solidFill>
              </a:rPr>
              <a:t>영화리뷰 데이터를 활용한 텍스트 감정 분석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어떠한 문장을 입력하면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그 내용이 긍정 내용인지 부정 내용인지를 판별하는 인공지능 시스템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 marL="6096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en-US" altLang="ko-KR" sz="1200" dirty="0">
                <a:solidFill>
                  <a:srgbClr val="595959"/>
                </a:solidFill>
              </a:rPr>
              <a:t>	</a:t>
            </a:r>
            <a:r>
              <a:rPr lang="ko-KR" altLang="en-US" sz="1200" dirty="0">
                <a:solidFill>
                  <a:srgbClr val="595959"/>
                </a:solidFill>
              </a:rPr>
              <a:t>예</a:t>
            </a:r>
            <a:r>
              <a:rPr lang="en-US" altLang="ko-KR" sz="1200" dirty="0">
                <a:solidFill>
                  <a:srgbClr val="595959"/>
                </a:solidFill>
              </a:rPr>
              <a:t>) “</a:t>
            </a:r>
            <a:r>
              <a:rPr lang="ko-KR" altLang="en-US" sz="1200" dirty="0">
                <a:solidFill>
                  <a:srgbClr val="595959"/>
                </a:solidFill>
              </a:rPr>
              <a:t>오늘 날씨가 너무 좋아서 기분이 날아갈 것 같아요</a:t>
            </a:r>
            <a:r>
              <a:rPr lang="en-US" altLang="ko-KR" sz="1200" dirty="0">
                <a:solidFill>
                  <a:srgbClr val="595959"/>
                </a:solidFill>
              </a:rPr>
              <a:t>“ =&gt; </a:t>
            </a:r>
            <a:r>
              <a:rPr lang="ko-KR" altLang="en-US" sz="1200" dirty="0">
                <a:solidFill>
                  <a:srgbClr val="595959"/>
                </a:solidFill>
              </a:rPr>
              <a:t>긍정 텍스트 입니다</a:t>
            </a:r>
            <a:r>
              <a:rPr lang="en-US" altLang="ko-KR" sz="1200" dirty="0">
                <a:solidFill>
                  <a:srgbClr val="595959"/>
                </a:solidFill>
              </a:rPr>
              <a:t>.</a:t>
            </a:r>
            <a:endParaRPr lang="ko-KR" altLang="en-US" sz="1200" dirty="0">
              <a:solidFill>
                <a:srgbClr val="595959"/>
              </a:solidFill>
            </a:endParaRPr>
          </a:p>
          <a:p>
            <a:pPr marL="6096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sz="1200" dirty="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텍스트에서 어떻게 감정을 파악할까</a:t>
            </a:r>
            <a:r>
              <a:rPr lang="en-US" altLang="ko-KR" sz="1200" dirty="0">
                <a:solidFill>
                  <a:srgbClr val="595959"/>
                </a:solidFill>
              </a:rPr>
              <a:t>?</a:t>
            </a:r>
            <a:endParaRPr sz="1200" dirty="0">
              <a:solidFill>
                <a:srgbClr val="595959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영화 리뷰 데이터 확보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리뷰 텍스트 </a:t>
            </a:r>
            <a:r>
              <a:rPr lang="en-US" altLang="ko-KR" sz="1200" dirty="0">
                <a:solidFill>
                  <a:srgbClr val="595959"/>
                </a:solidFill>
              </a:rPr>
              <a:t>+ </a:t>
            </a:r>
            <a:r>
              <a:rPr lang="ko-KR" altLang="en-US" sz="1200" dirty="0">
                <a:solidFill>
                  <a:srgbClr val="595959"/>
                </a:solidFill>
              </a:rPr>
              <a:t>리뷰 점수가 있음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sz="1200" dirty="0">
              <a:solidFill>
                <a:srgbClr val="595959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리뷰 점수가 높으면 긍정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낮으면 부정 텍스트라고 가정함</a:t>
            </a:r>
            <a:endParaRPr sz="1200" dirty="0">
              <a:solidFill>
                <a:srgbClr val="595959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ko-KR" altLang="en-US" sz="1200" dirty="0">
                <a:solidFill>
                  <a:srgbClr val="595959"/>
                </a:solidFill>
              </a:rPr>
              <a:t>리뷰 점수에 따라 텍스트를 학습함</a:t>
            </a:r>
            <a:endParaRPr sz="1200" dirty="0">
              <a:solidFill>
                <a:srgbClr val="59595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78173" y="2918689"/>
            <a:ext cx="6821400" cy="124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-KR" altLang="en-US" sz="1200" dirty="0">
                <a:solidFill>
                  <a:schemeClr val="dk2"/>
                </a:solidFill>
              </a:rPr>
              <a:t>왜 영화 리뷰 데이터로 할까요</a:t>
            </a:r>
            <a:r>
              <a:rPr lang="en-US" altLang="ko-KR" sz="1200" dirty="0">
                <a:solidFill>
                  <a:schemeClr val="dk2"/>
                </a:solidFill>
              </a:rPr>
              <a:t>?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   - </a:t>
            </a:r>
            <a:r>
              <a:rPr lang="ko-KR" altLang="en-US" sz="1200" dirty="0">
                <a:solidFill>
                  <a:schemeClr val="dk2"/>
                </a:solidFill>
              </a:rPr>
              <a:t>포털 사이트 회사에서 공개한 영화 리뷰 데이터가 있음</a:t>
            </a:r>
            <a:endParaRPr lang="en-US" altLang="ko-KR" sz="1200" dirty="0">
              <a:solidFill>
                <a:schemeClr val="dk2"/>
              </a:solidFill>
            </a:endParaRP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   - </a:t>
            </a:r>
            <a:r>
              <a:rPr lang="ko-KR" altLang="en-US" sz="1200" dirty="0">
                <a:solidFill>
                  <a:schemeClr val="dk2"/>
                </a:solidFill>
              </a:rPr>
              <a:t>텍스트만 있을 경우 긍정인지 부정인지 알 수 없지만 리뷰 점수라는 항목이 함께 있음</a:t>
            </a:r>
            <a:endParaRPr lang="en-US" altLang="ko-KR" sz="1200" dirty="0">
              <a:solidFill>
                <a:schemeClr val="dk2"/>
              </a:solidFill>
            </a:endParaRP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   - </a:t>
            </a:r>
            <a:r>
              <a:rPr lang="ko-KR" altLang="en-US" sz="1200" dirty="0">
                <a:solidFill>
                  <a:schemeClr val="dk2"/>
                </a:solidFill>
              </a:rPr>
              <a:t>리뷰 점수를 높게 주었다면 긍정 텍스트일 가능성이 매우 높음</a:t>
            </a:r>
            <a:endParaRPr lang="en-US" altLang="ko-KR" sz="1200" dirty="0">
              <a:solidFill>
                <a:schemeClr val="dk2"/>
              </a:solidFill>
            </a:endParaRP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   - </a:t>
            </a:r>
            <a:r>
              <a:rPr lang="ko-KR" altLang="en-US" sz="1200" dirty="0">
                <a:solidFill>
                  <a:schemeClr val="dk2"/>
                </a:solidFill>
              </a:rPr>
              <a:t>리뷰 점수를 낮게 주었다면 부정 텍스트일 가능성이 매우 높음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144</Words>
  <Application>Microsoft Office PowerPoint</Application>
  <PresentationFormat>화면 슬라이드 쇼(16:9)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김유두</cp:lastModifiedBy>
  <cp:revision>10</cp:revision>
  <dcterms:modified xsi:type="dcterms:W3CDTF">2020-10-22T07:28:30Z</dcterms:modified>
</cp:coreProperties>
</file>