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80"/>
  </p:normalViewPr>
  <p:slideViewPr>
    <p:cSldViewPr snapToGrid="0" snapToObjects="1">
      <p:cViewPr>
        <p:scale>
          <a:sx n="200" d="100"/>
          <a:sy n="200" d="100"/>
        </p:scale>
        <p:origin x="144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483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104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688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80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93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936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432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32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775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0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48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8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828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2083432" y="17979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3" name="Rechte verbindingslijn met pijl 2"/>
          <p:cNvCxnSpPr>
            <a:endCxn id="4" idx="2"/>
          </p:cNvCxnSpPr>
          <p:nvPr/>
        </p:nvCxnSpPr>
        <p:spPr>
          <a:xfrm>
            <a:off x="2617688" y="2054831"/>
            <a:ext cx="11426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al 3"/>
          <p:cNvSpPr/>
          <p:nvPr/>
        </p:nvSpPr>
        <p:spPr>
          <a:xfrm>
            <a:off x="3760341" y="17979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/>
              <a:t>s</a:t>
            </a:r>
            <a:endParaRPr lang="nl-NL" sz="1000" dirty="0"/>
          </a:p>
        </p:txBody>
      </p:sp>
      <p:cxnSp>
        <p:nvCxnSpPr>
          <p:cNvPr id="5" name="Rechte verbindingslijn met pijl 4"/>
          <p:cNvCxnSpPr>
            <a:endCxn id="6" idx="2"/>
          </p:cNvCxnSpPr>
          <p:nvPr/>
        </p:nvCxnSpPr>
        <p:spPr>
          <a:xfrm>
            <a:off x="4294597" y="2054831"/>
            <a:ext cx="11446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al 5"/>
          <p:cNvSpPr/>
          <p:nvPr/>
        </p:nvSpPr>
        <p:spPr>
          <a:xfrm>
            <a:off x="5439247" y="17979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/>
              <a:t>t</a:t>
            </a:r>
            <a:endParaRPr lang="nl-NL" sz="1000" dirty="0"/>
          </a:p>
        </p:txBody>
      </p:sp>
      <p:sp>
        <p:nvSpPr>
          <p:cNvPr id="9" name="Tekstvak 8"/>
          <p:cNvSpPr txBox="1"/>
          <p:nvPr/>
        </p:nvSpPr>
        <p:spPr>
          <a:xfrm>
            <a:off x="2966881" y="1686425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10" name="Tekstvak 9"/>
          <p:cNvSpPr txBox="1"/>
          <p:nvPr/>
        </p:nvSpPr>
        <p:spPr>
          <a:xfrm>
            <a:off x="4739323" y="1686425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4553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3874132" y="177892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3" name="Rechte verbindingslijn met pijl 2"/>
          <p:cNvCxnSpPr>
            <a:stCxn id="4" idx="6"/>
          </p:cNvCxnSpPr>
          <p:nvPr/>
        </p:nvCxnSpPr>
        <p:spPr>
          <a:xfrm flipH="1">
            <a:off x="5551042" y="2035782"/>
            <a:ext cx="11799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al 3"/>
          <p:cNvSpPr/>
          <p:nvPr/>
        </p:nvSpPr>
        <p:spPr>
          <a:xfrm>
            <a:off x="5551041" y="1778928"/>
            <a:ext cx="1179959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s1, s2,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6" name="Ovaal 5"/>
          <p:cNvSpPr/>
          <p:nvPr/>
        </p:nvSpPr>
        <p:spPr>
          <a:xfrm>
            <a:off x="2242182" y="1778928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7" name="Rechte verbindingslijn met pijl 6"/>
          <p:cNvCxnSpPr>
            <a:endCxn id="2" idx="2"/>
          </p:cNvCxnSpPr>
          <p:nvPr/>
        </p:nvCxnSpPr>
        <p:spPr>
          <a:xfrm flipV="1">
            <a:off x="2776438" y="2035781"/>
            <a:ext cx="109769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3125631" y="1667376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cxnSp>
        <p:nvCxnSpPr>
          <p:cNvPr id="10" name="Rechte verbindingslijn met pijl 9"/>
          <p:cNvCxnSpPr>
            <a:stCxn id="2" idx="6"/>
            <a:endCxn id="4" idx="2"/>
          </p:cNvCxnSpPr>
          <p:nvPr/>
        </p:nvCxnSpPr>
        <p:spPr>
          <a:xfrm>
            <a:off x="4408388" y="2035781"/>
            <a:ext cx="114265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4869950" y="1666448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47225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/>
          <p:cNvSpPr/>
          <p:nvPr/>
        </p:nvSpPr>
        <p:spPr>
          <a:xfrm>
            <a:off x="2083432" y="17979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6" name="Rechte verbindingslijn met pijl 5"/>
          <p:cNvCxnSpPr>
            <a:stCxn id="4" idx="6"/>
            <a:endCxn id="7" idx="2"/>
          </p:cNvCxnSpPr>
          <p:nvPr/>
        </p:nvCxnSpPr>
        <p:spPr>
          <a:xfrm>
            <a:off x="2617688" y="2054831"/>
            <a:ext cx="114265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3760341" y="1797978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s1, s2,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11" name="Ovaal 10"/>
          <p:cNvSpPr/>
          <p:nvPr/>
        </p:nvSpPr>
        <p:spPr>
          <a:xfrm>
            <a:off x="4620686" y="269951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s1</a:t>
            </a:r>
            <a:endParaRPr lang="nl-NL" sz="1000" dirty="0"/>
          </a:p>
        </p:txBody>
      </p:sp>
      <p:sp>
        <p:nvSpPr>
          <p:cNvPr id="12" name="Ovaal 11"/>
          <p:cNvSpPr/>
          <p:nvPr/>
        </p:nvSpPr>
        <p:spPr>
          <a:xfrm>
            <a:off x="5574841" y="269951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s1</a:t>
            </a:r>
            <a:endParaRPr lang="nl-NL" sz="1000" dirty="0"/>
          </a:p>
        </p:txBody>
      </p:sp>
      <p:cxnSp>
        <p:nvCxnSpPr>
          <p:cNvPr id="13" name="Rechte verbindingslijn met pijl 12"/>
          <p:cNvCxnSpPr>
            <a:endCxn id="11" idx="0"/>
          </p:cNvCxnSpPr>
          <p:nvPr/>
        </p:nvCxnSpPr>
        <p:spPr>
          <a:xfrm flipH="1">
            <a:off x="4887814" y="2311685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endCxn id="12" idx="0"/>
          </p:cNvCxnSpPr>
          <p:nvPr/>
        </p:nvCxnSpPr>
        <p:spPr>
          <a:xfrm>
            <a:off x="5574841" y="2311685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Vierkante haken 22"/>
          <p:cNvSpPr/>
          <p:nvPr/>
        </p:nvSpPr>
        <p:spPr>
          <a:xfrm>
            <a:off x="4353296" y="3781168"/>
            <a:ext cx="2761018" cy="33363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000"/>
          </a:p>
        </p:txBody>
      </p:sp>
      <p:sp>
        <p:nvSpPr>
          <p:cNvPr id="24" name="Ovaal 23"/>
          <p:cNvSpPr/>
          <p:nvPr/>
        </p:nvSpPr>
        <p:spPr>
          <a:xfrm>
            <a:off x="4620686" y="3691130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t</a:t>
            </a:r>
            <a:r>
              <a:rPr lang="nl-NL" sz="1000" dirty="0" smtClean="0"/>
              <a:t>1</a:t>
            </a:r>
            <a:endParaRPr lang="nl-NL" sz="1000" dirty="0"/>
          </a:p>
        </p:txBody>
      </p:sp>
      <p:sp>
        <p:nvSpPr>
          <p:cNvPr id="25" name="Ovaal 24"/>
          <p:cNvSpPr/>
          <p:nvPr/>
        </p:nvSpPr>
        <p:spPr>
          <a:xfrm>
            <a:off x="5574841" y="3726430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t</a:t>
            </a:r>
            <a:r>
              <a:rPr lang="nl-NL" sz="1000" dirty="0" smtClean="0"/>
              <a:t>1</a:t>
            </a:r>
            <a:endParaRPr lang="nl-NL" sz="1000" dirty="0"/>
          </a:p>
        </p:txBody>
      </p:sp>
      <p:cxnSp>
        <p:nvCxnSpPr>
          <p:cNvPr id="26" name="Rechte verbindingslijn met pijl 25"/>
          <p:cNvCxnSpPr>
            <a:stCxn id="11" idx="4"/>
            <a:endCxn id="24" idx="0"/>
          </p:cNvCxnSpPr>
          <p:nvPr/>
        </p:nvCxnSpPr>
        <p:spPr>
          <a:xfrm>
            <a:off x="4887814" y="3213219"/>
            <a:ext cx="0" cy="4779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12" idx="4"/>
            <a:endCxn id="25" idx="0"/>
          </p:cNvCxnSpPr>
          <p:nvPr/>
        </p:nvCxnSpPr>
        <p:spPr>
          <a:xfrm>
            <a:off x="5841969" y="3213219"/>
            <a:ext cx="0" cy="513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al 37"/>
          <p:cNvSpPr/>
          <p:nvPr/>
        </p:nvSpPr>
        <p:spPr>
          <a:xfrm>
            <a:off x="3759448" y="4903759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t1, t2,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42" name="Tekstvak 41"/>
          <p:cNvSpPr txBox="1"/>
          <p:nvPr/>
        </p:nvSpPr>
        <p:spPr>
          <a:xfrm>
            <a:off x="3077445" y="1773504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44" name="Tekstvak 43"/>
          <p:cNvSpPr txBox="1"/>
          <p:nvPr/>
        </p:nvSpPr>
        <p:spPr>
          <a:xfrm>
            <a:off x="4664676" y="332906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sp>
        <p:nvSpPr>
          <p:cNvPr id="45" name="Tekstvak 44"/>
          <p:cNvSpPr txBox="1"/>
          <p:nvPr/>
        </p:nvSpPr>
        <p:spPr>
          <a:xfrm>
            <a:off x="5573948" y="332906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sp>
        <p:nvSpPr>
          <p:cNvPr id="46" name="Tekstvak 45"/>
          <p:cNvSpPr txBox="1"/>
          <p:nvPr/>
        </p:nvSpPr>
        <p:spPr>
          <a:xfrm>
            <a:off x="3977680" y="3329063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7" idx="3"/>
            <a:endCxn id="38" idx="1"/>
          </p:cNvCxnSpPr>
          <p:nvPr/>
        </p:nvCxnSpPr>
        <p:spPr>
          <a:xfrm flipH="1">
            <a:off x="4290903" y="2236454"/>
            <a:ext cx="893" cy="2742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ekromde pijl links 53"/>
          <p:cNvSpPr/>
          <p:nvPr/>
        </p:nvSpPr>
        <p:spPr>
          <a:xfrm>
            <a:off x="7493000" y="2054830"/>
            <a:ext cx="882650" cy="2059970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6" name="Gekromde pijl rechts 55"/>
          <p:cNvSpPr/>
          <p:nvPr/>
        </p:nvSpPr>
        <p:spPr>
          <a:xfrm>
            <a:off x="2821161" y="3891371"/>
            <a:ext cx="870198" cy="1466850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8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/>
          <p:cNvSpPr/>
          <p:nvPr/>
        </p:nvSpPr>
        <p:spPr>
          <a:xfrm>
            <a:off x="2083432" y="17979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6" name="Rechte verbindingslijn met pijl 5"/>
          <p:cNvCxnSpPr>
            <a:stCxn id="4" idx="6"/>
            <a:endCxn id="7" idx="2"/>
          </p:cNvCxnSpPr>
          <p:nvPr/>
        </p:nvCxnSpPr>
        <p:spPr>
          <a:xfrm>
            <a:off x="2617688" y="2054831"/>
            <a:ext cx="114265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3760341" y="1797978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s1, s2,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11" name="Ovaal 10"/>
          <p:cNvSpPr/>
          <p:nvPr/>
        </p:nvSpPr>
        <p:spPr>
          <a:xfrm>
            <a:off x="4881748" y="2699511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s1</a:t>
            </a:r>
            <a:endParaRPr lang="nl-NL" sz="1000" dirty="0"/>
          </a:p>
        </p:txBody>
      </p:sp>
      <p:sp>
        <p:nvSpPr>
          <p:cNvPr id="12" name="Ovaal 11"/>
          <p:cNvSpPr/>
          <p:nvPr/>
        </p:nvSpPr>
        <p:spPr>
          <a:xfrm>
            <a:off x="6091550" y="2699511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s2</a:t>
            </a:r>
            <a:endParaRPr lang="nl-NL" sz="1000" dirty="0"/>
          </a:p>
        </p:txBody>
      </p:sp>
      <p:cxnSp>
        <p:nvCxnSpPr>
          <p:cNvPr id="13" name="Rechte verbindingslijn met pijl 12"/>
          <p:cNvCxnSpPr>
            <a:endCxn id="11" idx="0"/>
          </p:cNvCxnSpPr>
          <p:nvPr/>
        </p:nvCxnSpPr>
        <p:spPr>
          <a:xfrm flipH="1">
            <a:off x="5148876" y="2311684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endCxn id="12" idx="0"/>
          </p:cNvCxnSpPr>
          <p:nvPr/>
        </p:nvCxnSpPr>
        <p:spPr>
          <a:xfrm>
            <a:off x="6091550" y="2311684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Vierkante haken 22"/>
          <p:cNvSpPr/>
          <p:nvPr/>
        </p:nvSpPr>
        <p:spPr>
          <a:xfrm>
            <a:off x="4353296" y="3781168"/>
            <a:ext cx="2761018" cy="33363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000"/>
          </a:p>
        </p:txBody>
      </p:sp>
      <p:sp>
        <p:nvSpPr>
          <p:cNvPr id="24" name="Ovaal 23"/>
          <p:cNvSpPr/>
          <p:nvPr/>
        </p:nvSpPr>
        <p:spPr>
          <a:xfrm>
            <a:off x="4618441" y="3723396"/>
            <a:ext cx="1055719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[t1, t2..]</a:t>
            </a:r>
            <a:endParaRPr lang="nl-NL" sz="1000" dirty="0"/>
          </a:p>
        </p:txBody>
      </p:sp>
      <p:sp>
        <p:nvSpPr>
          <p:cNvPr id="25" name="Ovaal 24"/>
          <p:cNvSpPr/>
          <p:nvPr/>
        </p:nvSpPr>
        <p:spPr>
          <a:xfrm>
            <a:off x="5841540" y="3726430"/>
            <a:ext cx="1028453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[t8, t9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cxnSp>
        <p:nvCxnSpPr>
          <p:cNvPr id="26" name="Rechte verbindingslijn met pijl 25"/>
          <p:cNvCxnSpPr>
            <a:stCxn id="11" idx="4"/>
            <a:endCxn id="24" idx="0"/>
          </p:cNvCxnSpPr>
          <p:nvPr/>
        </p:nvCxnSpPr>
        <p:spPr>
          <a:xfrm flipH="1">
            <a:off x="5146301" y="3213218"/>
            <a:ext cx="2575" cy="510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12" idx="4"/>
            <a:endCxn id="25" idx="0"/>
          </p:cNvCxnSpPr>
          <p:nvPr/>
        </p:nvCxnSpPr>
        <p:spPr>
          <a:xfrm flipH="1">
            <a:off x="6355767" y="3213218"/>
            <a:ext cx="2911" cy="513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al 37"/>
          <p:cNvSpPr/>
          <p:nvPr/>
        </p:nvSpPr>
        <p:spPr>
          <a:xfrm>
            <a:off x="3759448" y="4903759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t1, t2, </a:t>
            </a:r>
            <a:r>
              <a:rPr lang="mr-IN" sz="1000" dirty="0" smtClean="0"/>
              <a:t>…</a:t>
            </a:r>
            <a:r>
              <a:rPr lang="nl-NL" sz="1000" dirty="0" smtClean="0"/>
              <a:t>, t9, t9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42" name="Tekstvak 41"/>
          <p:cNvSpPr txBox="1"/>
          <p:nvPr/>
        </p:nvSpPr>
        <p:spPr>
          <a:xfrm>
            <a:off x="3077445" y="1773504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44" name="Tekstvak 43"/>
          <p:cNvSpPr txBox="1"/>
          <p:nvPr/>
        </p:nvSpPr>
        <p:spPr>
          <a:xfrm>
            <a:off x="4664676" y="332906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sp>
        <p:nvSpPr>
          <p:cNvPr id="45" name="Tekstvak 44"/>
          <p:cNvSpPr txBox="1"/>
          <p:nvPr/>
        </p:nvSpPr>
        <p:spPr>
          <a:xfrm>
            <a:off x="5910498" y="332906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sp>
        <p:nvSpPr>
          <p:cNvPr id="46" name="Tekstvak 45"/>
          <p:cNvSpPr txBox="1"/>
          <p:nvPr/>
        </p:nvSpPr>
        <p:spPr>
          <a:xfrm>
            <a:off x="3977680" y="3329063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7" idx="3"/>
            <a:endCxn id="38" idx="1"/>
          </p:cNvCxnSpPr>
          <p:nvPr/>
        </p:nvCxnSpPr>
        <p:spPr>
          <a:xfrm flipH="1">
            <a:off x="4290903" y="2236454"/>
            <a:ext cx="893" cy="2742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ekromde pijl links 53"/>
          <p:cNvSpPr/>
          <p:nvPr/>
        </p:nvSpPr>
        <p:spPr>
          <a:xfrm>
            <a:off x="7493000" y="2054830"/>
            <a:ext cx="882650" cy="2059970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6" name="Gekromde pijl rechts 55"/>
          <p:cNvSpPr/>
          <p:nvPr/>
        </p:nvSpPr>
        <p:spPr>
          <a:xfrm>
            <a:off x="2821161" y="3891371"/>
            <a:ext cx="870198" cy="1466850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3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4996777" y="1858266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r</a:t>
            </a:r>
          </a:p>
        </p:txBody>
      </p:sp>
      <p:sp>
        <p:nvSpPr>
          <p:cNvPr id="24" name="Ovaal 23"/>
          <p:cNvSpPr/>
          <p:nvPr/>
        </p:nvSpPr>
        <p:spPr>
          <a:xfrm>
            <a:off x="4148541" y="2853446"/>
            <a:ext cx="1055719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[t1, t2..]</a:t>
            </a:r>
            <a:endParaRPr lang="nl-NL" sz="1000" dirty="0"/>
          </a:p>
        </p:txBody>
      </p:sp>
      <p:sp>
        <p:nvSpPr>
          <p:cNvPr id="25" name="Ovaal 24"/>
          <p:cNvSpPr/>
          <p:nvPr/>
        </p:nvSpPr>
        <p:spPr>
          <a:xfrm>
            <a:off x="5371640" y="2856480"/>
            <a:ext cx="1028453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[t5, t6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cxnSp>
        <p:nvCxnSpPr>
          <p:cNvPr id="26" name="Rechte verbindingslijn met pijl 25"/>
          <p:cNvCxnSpPr>
            <a:stCxn id="11" idx="4"/>
            <a:endCxn id="24" idx="0"/>
          </p:cNvCxnSpPr>
          <p:nvPr/>
        </p:nvCxnSpPr>
        <p:spPr>
          <a:xfrm flipH="1">
            <a:off x="4676401" y="2371973"/>
            <a:ext cx="587504" cy="4814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11" idx="4"/>
            <a:endCxn id="25" idx="0"/>
          </p:cNvCxnSpPr>
          <p:nvPr/>
        </p:nvCxnSpPr>
        <p:spPr>
          <a:xfrm>
            <a:off x="5263905" y="2371973"/>
            <a:ext cx="621962" cy="4845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al 37"/>
          <p:cNvSpPr/>
          <p:nvPr/>
        </p:nvSpPr>
        <p:spPr>
          <a:xfrm>
            <a:off x="4081425" y="4658912"/>
            <a:ext cx="236496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t1, t2, </a:t>
            </a:r>
            <a:r>
              <a:rPr lang="mr-IN" sz="1000" dirty="0" smtClean="0"/>
              <a:t>…</a:t>
            </a:r>
            <a:r>
              <a:rPr lang="nl-NL" sz="1000" dirty="0" smtClean="0"/>
              <a:t>, t5, t6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44" name="Tekstvak 43"/>
          <p:cNvSpPr txBox="1"/>
          <p:nvPr/>
        </p:nvSpPr>
        <p:spPr>
          <a:xfrm>
            <a:off x="4646230" y="2453935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45" name="Tekstvak 44"/>
          <p:cNvSpPr txBox="1"/>
          <p:nvPr/>
        </p:nvSpPr>
        <p:spPr>
          <a:xfrm>
            <a:off x="5568785" y="245393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24" idx="4"/>
            <a:endCxn id="39" idx="0"/>
          </p:cNvCxnSpPr>
          <p:nvPr/>
        </p:nvCxnSpPr>
        <p:spPr>
          <a:xfrm flipH="1">
            <a:off x="4676400" y="3367153"/>
            <a:ext cx="1" cy="407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25" idx="4"/>
            <a:endCxn id="38" idx="0"/>
          </p:cNvCxnSpPr>
          <p:nvPr/>
        </p:nvCxnSpPr>
        <p:spPr>
          <a:xfrm flipH="1">
            <a:off x="5263905" y="3370187"/>
            <a:ext cx="621962" cy="12887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boog 20"/>
          <p:cNvSpPr/>
          <p:nvPr/>
        </p:nvSpPr>
        <p:spPr>
          <a:xfrm>
            <a:off x="4861564" y="4281983"/>
            <a:ext cx="534256" cy="211988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6" name="Tekstvak 35"/>
          <p:cNvSpPr txBox="1"/>
          <p:nvPr/>
        </p:nvSpPr>
        <p:spPr>
          <a:xfrm>
            <a:off x="3632163" y="298718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2"/>
                </a:solidFill>
              </a:rPr>
              <a:t>f</a:t>
            </a:r>
            <a:r>
              <a:rPr lang="nl-NL" sz="1000" dirty="0" smtClean="0">
                <a:solidFill>
                  <a:schemeClr val="accent2"/>
                </a:solidFill>
              </a:rPr>
              <a:t>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37" name="Tekstvak 36"/>
          <p:cNvSpPr txBox="1"/>
          <p:nvPr/>
        </p:nvSpPr>
        <p:spPr>
          <a:xfrm>
            <a:off x="6419035" y="2987188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g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39" name="Ovaal 38"/>
          <p:cNvSpPr/>
          <p:nvPr/>
        </p:nvSpPr>
        <p:spPr>
          <a:xfrm>
            <a:off x="4409272" y="3775139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&lt;</a:t>
            </a:r>
            <a:r>
              <a:rPr lang="nl-NL" sz="1000" dirty="0" err="1" smtClean="0"/>
              <a:t>fun</a:t>
            </a:r>
            <a:r>
              <a:rPr lang="nl-NL" sz="1000" dirty="0" smtClean="0"/>
              <a:t>&gt;</a:t>
            </a:r>
            <a:endParaRPr lang="nl-NL" sz="1000" dirty="0"/>
          </a:p>
        </p:txBody>
      </p:sp>
      <p:sp>
        <p:nvSpPr>
          <p:cNvPr id="41" name="Tekstvak 40"/>
          <p:cNvSpPr txBox="1"/>
          <p:nvPr/>
        </p:nvSpPr>
        <p:spPr>
          <a:xfrm>
            <a:off x="3632163" y="3448035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c</a:t>
            </a:r>
            <a:r>
              <a:rPr lang="nl-NL" sz="1000" dirty="0" err="1" smtClean="0"/>
              <a:t>oncat</a:t>
            </a:r>
            <a:r>
              <a:rPr lang="nl-NL" sz="1000" dirty="0" smtClean="0"/>
              <a:t>&lt;$&gt;</a:t>
            </a:r>
            <a:endParaRPr lang="nl-NL" sz="1000" dirty="0"/>
          </a:p>
        </p:txBody>
      </p:sp>
      <p:sp>
        <p:nvSpPr>
          <p:cNvPr id="43" name="Tekstvak 42"/>
          <p:cNvSpPr txBox="1"/>
          <p:nvPr/>
        </p:nvSpPr>
        <p:spPr>
          <a:xfrm>
            <a:off x="3632163" y="3848626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>
                <a:solidFill>
                  <a:schemeClr val="accent2"/>
                </a:solidFill>
              </a:rPr>
              <a:t>c</a:t>
            </a:r>
            <a:r>
              <a:rPr lang="nl-NL" sz="1000" dirty="0" err="1" smtClean="0">
                <a:solidFill>
                  <a:schemeClr val="accent2"/>
                </a:solidFill>
              </a:rPr>
              <a:t>oncat</a:t>
            </a:r>
            <a:r>
              <a:rPr lang="nl-NL" sz="1000" dirty="0" smtClean="0">
                <a:solidFill>
                  <a:schemeClr val="accent2"/>
                </a:solidFill>
              </a:rPr>
              <a:t>&lt;$&gt;f r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47" name="Rechte verbindingslijn met pijl 46"/>
          <p:cNvCxnSpPr>
            <a:stCxn id="39" idx="4"/>
            <a:endCxn id="38" idx="0"/>
          </p:cNvCxnSpPr>
          <p:nvPr/>
        </p:nvCxnSpPr>
        <p:spPr>
          <a:xfrm>
            <a:off x="4676400" y="4288846"/>
            <a:ext cx="587505" cy="370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5395820" y="4289756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c</a:t>
            </a:r>
            <a:r>
              <a:rPr lang="nl-NL" sz="1000" dirty="0" err="1" smtClean="0"/>
              <a:t>oncat</a:t>
            </a:r>
            <a:r>
              <a:rPr lang="nl-NL" sz="1000" dirty="0" smtClean="0"/>
              <a:t>&lt;$&gt;f r&lt;*&gt;</a:t>
            </a:r>
            <a:endParaRPr lang="nl-NL" sz="1000" dirty="0"/>
          </a:p>
        </p:txBody>
      </p:sp>
      <p:sp>
        <p:nvSpPr>
          <p:cNvPr id="50" name="Tekstvak 49"/>
          <p:cNvSpPr txBox="1"/>
          <p:nvPr/>
        </p:nvSpPr>
        <p:spPr>
          <a:xfrm>
            <a:off x="3645349" y="4289755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c</a:t>
            </a:r>
            <a:r>
              <a:rPr lang="nl-NL" sz="1000" dirty="0" err="1" smtClean="0"/>
              <a:t>oncat</a:t>
            </a:r>
            <a:r>
              <a:rPr lang="nl-NL" sz="1000" dirty="0" smtClean="0"/>
              <a:t>&lt;$&gt;f r&lt;*&gt;</a:t>
            </a:r>
            <a:endParaRPr lang="nl-NL" sz="1000" dirty="0"/>
          </a:p>
        </p:txBody>
      </p:sp>
      <p:sp>
        <p:nvSpPr>
          <p:cNvPr id="52" name="Tekstvak 51"/>
          <p:cNvSpPr txBox="1"/>
          <p:nvPr/>
        </p:nvSpPr>
        <p:spPr>
          <a:xfrm>
            <a:off x="2961168" y="4792654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>
                <a:solidFill>
                  <a:schemeClr val="accent2"/>
                </a:solidFill>
              </a:rPr>
              <a:t>c</a:t>
            </a:r>
            <a:r>
              <a:rPr lang="nl-NL" sz="1000" dirty="0" err="1" smtClean="0">
                <a:solidFill>
                  <a:schemeClr val="accent2"/>
                </a:solidFill>
              </a:rPr>
              <a:t>oncat</a:t>
            </a:r>
            <a:r>
              <a:rPr lang="nl-NL" sz="1000" dirty="0" smtClean="0">
                <a:solidFill>
                  <a:schemeClr val="accent2"/>
                </a:solidFill>
              </a:rPr>
              <a:t>&lt;$&gt;f r&lt;*&gt;g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53" name="Tekstvak 52"/>
          <p:cNvSpPr txBox="1"/>
          <p:nvPr/>
        </p:nvSpPr>
        <p:spPr>
          <a:xfrm>
            <a:off x="4539713" y="1992008"/>
            <a:ext cx="229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r</a:t>
            </a:r>
            <a:endParaRPr lang="nl-NL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62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4996777" y="1858266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r</a:t>
            </a:r>
          </a:p>
        </p:txBody>
      </p:sp>
      <p:sp>
        <p:nvSpPr>
          <p:cNvPr id="24" name="Ovaal 23"/>
          <p:cNvSpPr/>
          <p:nvPr/>
        </p:nvSpPr>
        <p:spPr>
          <a:xfrm>
            <a:off x="4148541" y="2853446"/>
            <a:ext cx="1055719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t1</a:t>
            </a:r>
            <a:endParaRPr lang="nl-NL" sz="1000" dirty="0"/>
          </a:p>
        </p:txBody>
      </p:sp>
      <p:sp>
        <p:nvSpPr>
          <p:cNvPr id="25" name="Ovaal 24"/>
          <p:cNvSpPr/>
          <p:nvPr/>
        </p:nvSpPr>
        <p:spPr>
          <a:xfrm>
            <a:off x="5371640" y="2856480"/>
            <a:ext cx="1028453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[t5, t6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cxnSp>
        <p:nvCxnSpPr>
          <p:cNvPr id="26" name="Rechte verbindingslijn met pijl 25"/>
          <p:cNvCxnSpPr>
            <a:stCxn id="11" idx="4"/>
            <a:endCxn id="24" idx="0"/>
          </p:cNvCxnSpPr>
          <p:nvPr/>
        </p:nvCxnSpPr>
        <p:spPr>
          <a:xfrm flipH="1">
            <a:off x="4676401" y="2371973"/>
            <a:ext cx="587504" cy="4814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11" idx="4"/>
            <a:endCxn id="25" idx="0"/>
          </p:cNvCxnSpPr>
          <p:nvPr/>
        </p:nvCxnSpPr>
        <p:spPr>
          <a:xfrm>
            <a:off x="5263905" y="2371973"/>
            <a:ext cx="621962" cy="4845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al 37"/>
          <p:cNvSpPr/>
          <p:nvPr/>
        </p:nvSpPr>
        <p:spPr>
          <a:xfrm>
            <a:off x="4081425" y="4658912"/>
            <a:ext cx="236496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t1, t5, t6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44" name="Tekstvak 43"/>
          <p:cNvSpPr txBox="1"/>
          <p:nvPr/>
        </p:nvSpPr>
        <p:spPr>
          <a:xfrm>
            <a:off x="4646230" y="2453935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45" name="Tekstvak 44"/>
          <p:cNvSpPr txBox="1"/>
          <p:nvPr/>
        </p:nvSpPr>
        <p:spPr>
          <a:xfrm>
            <a:off x="5568785" y="245393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24" idx="4"/>
            <a:endCxn id="39" idx="0"/>
          </p:cNvCxnSpPr>
          <p:nvPr/>
        </p:nvCxnSpPr>
        <p:spPr>
          <a:xfrm flipH="1">
            <a:off x="4676400" y="3367153"/>
            <a:ext cx="1" cy="407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25" idx="4"/>
            <a:endCxn id="38" idx="0"/>
          </p:cNvCxnSpPr>
          <p:nvPr/>
        </p:nvCxnSpPr>
        <p:spPr>
          <a:xfrm flipH="1">
            <a:off x="5263905" y="3370187"/>
            <a:ext cx="621962" cy="12887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boog 20"/>
          <p:cNvSpPr/>
          <p:nvPr/>
        </p:nvSpPr>
        <p:spPr>
          <a:xfrm>
            <a:off x="4861564" y="4281983"/>
            <a:ext cx="534256" cy="211988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6" name="Tekstvak 35"/>
          <p:cNvSpPr txBox="1"/>
          <p:nvPr/>
        </p:nvSpPr>
        <p:spPr>
          <a:xfrm>
            <a:off x="3632163" y="298718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2"/>
                </a:solidFill>
              </a:rPr>
              <a:t>f</a:t>
            </a:r>
            <a:r>
              <a:rPr lang="nl-NL" sz="1000" dirty="0" smtClean="0">
                <a:solidFill>
                  <a:schemeClr val="accent2"/>
                </a:solidFill>
              </a:rPr>
              <a:t>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37" name="Tekstvak 36"/>
          <p:cNvSpPr txBox="1"/>
          <p:nvPr/>
        </p:nvSpPr>
        <p:spPr>
          <a:xfrm>
            <a:off x="6419035" y="2987188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g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39" name="Ovaal 38"/>
          <p:cNvSpPr/>
          <p:nvPr/>
        </p:nvSpPr>
        <p:spPr>
          <a:xfrm>
            <a:off x="4409272" y="3775139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&lt;</a:t>
            </a:r>
            <a:r>
              <a:rPr lang="nl-NL" sz="1000" dirty="0" err="1" smtClean="0"/>
              <a:t>fun</a:t>
            </a:r>
            <a:r>
              <a:rPr lang="nl-NL" sz="1000" dirty="0" smtClean="0"/>
              <a:t>&gt;</a:t>
            </a:r>
            <a:endParaRPr lang="nl-NL" sz="1000" dirty="0"/>
          </a:p>
        </p:txBody>
      </p:sp>
      <p:sp>
        <p:nvSpPr>
          <p:cNvPr id="41" name="Tekstvak 40"/>
          <p:cNvSpPr txBox="1"/>
          <p:nvPr/>
        </p:nvSpPr>
        <p:spPr>
          <a:xfrm>
            <a:off x="3632163" y="3448035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cons</a:t>
            </a:r>
            <a:r>
              <a:rPr lang="nl-NL" sz="1000" dirty="0" smtClean="0"/>
              <a:t>&lt;$&gt;</a:t>
            </a:r>
            <a:endParaRPr lang="nl-NL" sz="1000" dirty="0"/>
          </a:p>
        </p:txBody>
      </p:sp>
      <p:sp>
        <p:nvSpPr>
          <p:cNvPr id="43" name="Tekstvak 42"/>
          <p:cNvSpPr txBox="1"/>
          <p:nvPr/>
        </p:nvSpPr>
        <p:spPr>
          <a:xfrm>
            <a:off x="3632163" y="3848626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cons</a:t>
            </a:r>
            <a:r>
              <a:rPr lang="nl-NL" sz="1000" dirty="0" smtClean="0">
                <a:solidFill>
                  <a:schemeClr val="accent2"/>
                </a:solidFill>
              </a:rPr>
              <a:t>&lt;$&gt;f r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47" name="Rechte verbindingslijn met pijl 46"/>
          <p:cNvCxnSpPr>
            <a:stCxn id="39" idx="4"/>
            <a:endCxn id="38" idx="0"/>
          </p:cNvCxnSpPr>
          <p:nvPr/>
        </p:nvCxnSpPr>
        <p:spPr>
          <a:xfrm>
            <a:off x="4676400" y="4288846"/>
            <a:ext cx="587505" cy="370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5395820" y="4289756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cons</a:t>
            </a:r>
            <a:r>
              <a:rPr lang="nl-NL" sz="1000" dirty="0" smtClean="0"/>
              <a:t>&lt;$&gt;f r&lt;*&gt;</a:t>
            </a:r>
            <a:endParaRPr lang="nl-NL" sz="1000" dirty="0"/>
          </a:p>
        </p:txBody>
      </p:sp>
      <p:sp>
        <p:nvSpPr>
          <p:cNvPr id="50" name="Tekstvak 49"/>
          <p:cNvSpPr txBox="1"/>
          <p:nvPr/>
        </p:nvSpPr>
        <p:spPr>
          <a:xfrm>
            <a:off x="3645349" y="4289755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cons</a:t>
            </a:r>
            <a:r>
              <a:rPr lang="nl-NL" sz="1000" dirty="0" smtClean="0"/>
              <a:t>&lt;$&gt;f r&lt;*&gt;</a:t>
            </a:r>
            <a:endParaRPr lang="nl-NL" sz="1000" dirty="0"/>
          </a:p>
        </p:txBody>
      </p:sp>
      <p:sp>
        <p:nvSpPr>
          <p:cNvPr id="52" name="Tekstvak 51"/>
          <p:cNvSpPr txBox="1"/>
          <p:nvPr/>
        </p:nvSpPr>
        <p:spPr>
          <a:xfrm>
            <a:off x="2961168" y="479265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cons</a:t>
            </a:r>
            <a:r>
              <a:rPr lang="nl-NL" sz="1000" dirty="0" smtClean="0">
                <a:solidFill>
                  <a:schemeClr val="accent2"/>
                </a:solidFill>
              </a:rPr>
              <a:t>&lt;$&gt;f r&lt;*&gt;g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53" name="Tekstvak 52"/>
          <p:cNvSpPr txBox="1"/>
          <p:nvPr/>
        </p:nvSpPr>
        <p:spPr>
          <a:xfrm>
            <a:off x="4539713" y="1992008"/>
            <a:ext cx="229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r</a:t>
            </a:r>
            <a:endParaRPr lang="nl-NL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6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/>
          <p:cNvSpPr/>
          <p:nvPr/>
        </p:nvSpPr>
        <p:spPr>
          <a:xfrm>
            <a:off x="2756532" y="6422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6" name="Rechte verbindingslijn met pijl 5"/>
          <p:cNvCxnSpPr>
            <a:stCxn id="4" idx="6"/>
            <a:endCxn id="7" idx="2"/>
          </p:cNvCxnSpPr>
          <p:nvPr/>
        </p:nvCxnSpPr>
        <p:spPr>
          <a:xfrm>
            <a:off x="3290788" y="899131"/>
            <a:ext cx="69180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3982591" y="642278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s1, s2,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11" name="Ovaal 10"/>
          <p:cNvSpPr/>
          <p:nvPr/>
        </p:nvSpPr>
        <p:spPr>
          <a:xfrm>
            <a:off x="4842936" y="154381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s1</a:t>
            </a:r>
            <a:endParaRPr lang="nl-NL" sz="1000" dirty="0"/>
          </a:p>
        </p:txBody>
      </p:sp>
      <p:sp>
        <p:nvSpPr>
          <p:cNvPr id="12" name="Ovaal 11"/>
          <p:cNvSpPr/>
          <p:nvPr/>
        </p:nvSpPr>
        <p:spPr>
          <a:xfrm>
            <a:off x="5797091" y="154381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s2</a:t>
            </a:r>
            <a:endParaRPr lang="nl-NL" sz="1000" dirty="0"/>
          </a:p>
        </p:txBody>
      </p:sp>
      <p:cxnSp>
        <p:nvCxnSpPr>
          <p:cNvPr id="13" name="Rechte verbindingslijn met pijl 12"/>
          <p:cNvCxnSpPr>
            <a:endCxn id="11" idx="0"/>
          </p:cNvCxnSpPr>
          <p:nvPr/>
        </p:nvCxnSpPr>
        <p:spPr>
          <a:xfrm flipH="1">
            <a:off x="5110064" y="1155985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endCxn id="12" idx="0"/>
          </p:cNvCxnSpPr>
          <p:nvPr/>
        </p:nvCxnSpPr>
        <p:spPr>
          <a:xfrm>
            <a:off x="5797091" y="1155985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Vierkante haken 22"/>
          <p:cNvSpPr/>
          <p:nvPr/>
        </p:nvSpPr>
        <p:spPr>
          <a:xfrm>
            <a:off x="4575546" y="3330318"/>
            <a:ext cx="2761018" cy="33363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&lt;s1;true&gt;, &lt;s2;false&gt;</a:t>
            </a:r>
            <a:r>
              <a:rPr lang="mr-IN" sz="1000" dirty="0" smtClean="0"/>
              <a:t>…</a:t>
            </a:r>
            <a:endParaRPr lang="nl-NL" sz="1000" dirty="0"/>
          </a:p>
        </p:txBody>
      </p:sp>
      <p:sp>
        <p:nvSpPr>
          <p:cNvPr id="24" name="Ovaal 23"/>
          <p:cNvSpPr/>
          <p:nvPr/>
        </p:nvSpPr>
        <p:spPr>
          <a:xfrm>
            <a:off x="4842936" y="2535430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err="1" smtClean="0"/>
              <a:t>true</a:t>
            </a:r>
            <a:endParaRPr lang="nl-NL" sz="1000" dirty="0"/>
          </a:p>
        </p:txBody>
      </p:sp>
      <p:sp>
        <p:nvSpPr>
          <p:cNvPr id="25" name="Ovaal 24"/>
          <p:cNvSpPr/>
          <p:nvPr/>
        </p:nvSpPr>
        <p:spPr>
          <a:xfrm>
            <a:off x="5797091" y="2570730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err="1" smtClean="0"/>
              <a:t>false</a:t>
            </a:r>
            <a:endParaRPr lang="nl-NL" sz="1000" dirty="0"/>
          </a:p>
        </p:txBody>
      </p:sp>
      <p:cxnSp>
        <p:nvCxnSpPr>
          <p:cNvPr id="26" name="Rechte verbindingslijn met pijl 25"/>
          <p:cNvCxnSpPr>
            <a:stCxn id="11" idx="4"/>
            <a:endCxn id="24" idx="0"/>
          </p:cNvCxnSpPr>
          <p:nvPr/>
        </p:nvCxnSpPr>
        <p:spPr>
          <a:xfrm>
            <a:off x="5110064" y="2057519"/>
            <a:ext cx="0" cy="4779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12" idx="4"/>
            <a:endCxn id="25" idx="0"/>
          </p:cNvCxnSpPr>
          <p:nvPr/>
        </p:nvCxnSpPr>
        <p:spPr>
          <a:xfrm>
            <a:off x="6064219" y="2057519"/>
            <a:ext cx="0" cy="513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al 37"/>
          <p:cNvSpPr/>
          <p:nvPr/>
        </p:nvSpPr>
        <p:spPr>
          <a:xfrm>
            <a:off x="3981698" y="4135409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s1,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42" name="Tekstvak 41"/>
          <p:cNvSpPr txBox="1"/>
          <p:nvPr/>
        </p:nvSpPr>
        <p:spPr>
          <a:xfrm>
            <a:off x="3496545" y="617804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44" name="Tekstvak 43"/>
          <p:cNvSpPr txBox="1"/>
          <p:nvPr/>
        </p:nvSpPr>
        <p:spPr>
          <a:xfrm>
            <a:off x="5096476" y="217336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criterium</a:t>
            </a:r>
            <a:endParaRPr lang="nl-NL" sz="1000" dirty="0"/>
          </a:p>
        </p:txBody>
      </p:sp>
      <p:sp>
        <p:nvSpPr>
          <p:cNvPr id="45" name="Tekstvak 44"/>
          <p:cNvSpPr txBox="1"/>
          <p:nvPr/>
        </p:nvSpPr>
        <p:spPr>
          <a:xfrm>
            <a:off x="6018448" y="217336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criterium</a:t>
            </a:r>
            <a:endParaRPr lang="nl-NL" sz="1000" dirty="0"/>
          </a:p>
        </p:txBody>
      </p:sp>
      <p:sp>
        <p:nvSpPr>
          <p:cNvPr id="46" name="Tekstvak 45"/>
          <p:cNvSpPr txBox="1"/>
          <p:nvPr/>
        </p:nvSpPr>
        <p:spPr>
          <a:xfrm>
            <a:off x="3450630" y="2173363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smtClean="0"/>
              <a:t>Filter criterium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7" idx="3"/>
            <a:endCxn id="38" idx="1"/>
          </p:cNvCxnSpPr>
          <p:nvPr/>
        </p:nvCxnSpPr>
        <p:spPr>
          <a:xfrm flipH="1">
            <a:off x="4513153" y="1080754"/>
            <a:ext cx="893" cy="31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ekromde pijl links 53"/>
          <p:cNvSpPr/>
          <p:nvPr/>
        </p:nvSpPr>
        <p:spPr>
          <a:xfrm>
            <a:off x="7715250" y="899129"/>
            <a:ext cx="882650" cy="2763641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6" name="Gekromde pijl rechts 55"/>
          <p:cNvSpPr/>
          <p:nvPr/>
        </p:nvSpPr>
        <p:spPr>
          <a:xfrm>
            <a:off x="3043411" y="3330319"/>
            <a:ext cx="870198" cy="1273432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7759209" y="426915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2"/>
                </a:solidFill>
              </a:rPr>
              <a:t>f</a:t>
            </a:r>
            <a:r>
              <a:rPr lang="nl-NL" sz="1000" dirty="0" smtClean="0">
                <a:solidFill>
                  <a:schemeClr val="accent2"/>
                </a:solidFill>
              </a:rPr>
              <a:t>ilter criterium f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7990277" y="77601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f r</a:t>
            </a:r>
            <a:endParaRPr lang="nl-NL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2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1716872" y="2800496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a</a:t>
            </a:r>
            <a:endParaRPr lang="nl-NL" sz="1000" dirty="0"/>
          </a:p>
        </p:txBody>
      </p:sp>
      <p:sp>
        <p:nvSpPr>
          <p:cNvPr id="38" name="Ovaal 37"/>
          <p:cNvSpPr/>
          <p:nvPr/>
        </p:nvSpPr>
        <p:spPr>
          <a:xfrm>
            <a:off x="1402162" y="4639860"/>
            <a:ext cx="1163675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a, f a]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11" idx="4"/>
            <a:endCxn id="39" idx="0"/>
          </p:cNvCxnSpPr>
          <p:nvPr/>
        </p:nvCxnSpPr>
        <p:spPr>
          <a:xfrm>
            <a:off x="1984000" y="3314203"/>
            <a:ext cx="0" cy="441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boog 20"/>
          <p:cNvSpPr/>
          <p:nvPr/>
        </p:nvSpPr>
        <p:spPr>
          <a:xfrm rot="1585342">
            <a:off x="2043601" y="4457208"/>
            <a:ext cx="712020" cy="42647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6" name="Tekstvak 35"/>
          <p:cNvSpPr txBox="1"/>
          <p:nvPr/>
        </p:nvSpPr>
        <p:spPr>
          <a:xfrm>
            <a:off x="1303034" y="2999888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9" name="Ovaal 38"/>
          <p:cNvSpPr/>
          <p:nvPr/>
        </p:nvSpPr>
        <p:spPr>
          <a:xfrm>
            <a:off x="1716872" y="3756089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&lt;</a:t>
            </a:r>
            <a:r>
              <a:rPr lang="nl-NL" sz="1000" dirty="0" err="1" smtClean="0"/>
              <a:t>fun</a:t>
            </a:r>
            <a:r>
              <a:rPr lang="nl-NL" sz="1000" dirty="0" smtClean="0"/>
              <a:t>&gt;</a:t>
            </a:r>
            <a:endParaRPr lang="nl-NL" sz="1000" dirty="0"/>
          </a:p>
        </p:txBody>
      </p:sp>
      <p:sp>
        <p:nvSpPr>
          <p:cNvPr id="41" name="Tekstvak 40"/>
          <p:cNvSpPr txBox="1"/>
          <p:nvPr/>
        </p:nvSpPr>
        <p:spPr>
          <a:xfrm>
            <a:off x="928726" y="3325668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</a:t>
            </a:r>
            <a:endParaRPr lang="nl-NL" sz="1000" dirty="0"/>
          </a:p>
        </p:txBody>
      </p:sp>
      <p:sp>
        <p:nvSpPr>
          <p:cNvPr id="43" name="Tekstvak 42"/>
          <p:cNvSpPr txBox="1"/>
          <p:nvPr/>
        </p:nvSpPr>
        <p:spPr>
          <a:xfrm>
            <a:off x="937572" y="3872388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mcons</a:t>
            </a:r>
            <a:r>
              <a:rPr lang="nl-NL" sz="1000" dirty="0" smtClean="0">
                <a:solidFill>
                  <a:schemeClr val="accent2"/>
                </a:solidFill>
              </a:rPr>
              <a:t>&lt;$&gt;a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47" name="Rechte verbindingslijn met pijl 46"/>
          <p:cNvCxnSpPr>
            <a:stCxn id="39" idx="4"/>
            <a:endCxn id="38" idx="0"/>
          </p:cNvCxnSpPr>
          <p:nvPr/>
        </p:nvCxnSpPr>
        <p:spPr>
          <a:xfrm>
            <a:off x="1984000" y="4269796"/>
            <a:ext cx="0" cy="370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2432301" y="4961721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&lt;$&gt;f a&lt;*&gt;</a:t>
            </a:r>
            <a:endParaRPr lang="nl-NL" sz="1000" dirty="0"/>
          </a:p>
        </p:txBody>
      </p:sp>
      <p:sp>
        <p:nvSpPr>
          <p:cNvPr id="50" name="Tekstvak 49"/>
          <p:cNvSpPr txBox="1"/>
          <p:nvPr/>
        </p:nvSpPr>
        <p:spPr>
          <a:xfrm>
            <a:off x="952949" y="4270705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&lt;$&gt;a&lt;*&gt;</a:t>
            </a:r>
            <a:endParaRPr lang="nl-NL" sz="1000" dirty="0"/>
          </a:p>
        </p:txBody>
      </p:sp>
      <p:sp>
        <p:nvSpPr>
          <p:cNvPr id="52" name="Tekstvak 51"/>
          <p:cNvSpPr txBox="1"/>
          <p:nvPr/>
        </p:nvSpPr>
        <p:spPr>
          <a:xfrm>
            <a:off x="1398782" y="5251172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>
                <a:solidFill>
                  <a:schemeClr val="accent2"/>
                </a:solidFill>
              </a:rPr>
              <a:t>c</a:t>
            </a:r>
            <a:r>
              <a:rPr lang="nl-NL" sz="1000" dirty="0" err="1" smtClean="0">
                <a:solidFill>
                  <a:schemeClr val="accent2"/>
                </a:solidFill>
              </a:rPr>
              <a:t>oncat</a:t>
            </a:r>
            <a:r>
              <a:rPr lang="nl-NL" sz="1000" dirty="0" smtClean="0">
                <a:solidFill>
                  <a:schemeClr val="accent2"/>
                </a:solidFill>
              </a:rPr>
              <a:t>&lt;$&gt;f a&lt;*&gt;f a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40" name="Ovaal 39"/>
          <p:cNvSpPr/>
          <p:nvPr/>
        </p:nvSpPr>
        <p:spPr>
          <a:xfrm>
            <a:off x="3582292" y="2800495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f</a:t>
            </a:r>
            <a:r>
              <a:rPr lang="nl-NL" sz="1000" dirty="0" smtClean="0"/>
              <a:t> a</a:t>
            </a:r>
            <a:endParaRPr lang="nl-NL" sz="1000" dirty="0"/>
          </a:p>
        </p:txBody>
      </p:sp>
      <p:sp>
        <p:nvSpPr>
          <p:cNvPr id="42" name="Ovaal 41"/>
          <p:cNvSpPr/>
          <p:nvPr/>
        </p:nvSpPr>
        <p:spPr>
          <a:xfrm>
            <a:off x="3267582" y="4639859"/>
            <a:ext cx="1163675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[f a]</a:t>
            </a:r>
            <a:endParaRPr lang="nl-NL" sz="1000" dirty="0"/>
          </a:p>
        </p:txBody>
      </p:sp>
      <p:cxnSp>
        <p:nvCxnSpPr>
          <p:cNvPr id="46" name="Rechte verbindingslijn met pijl 45"/>
          <p:cNvCxnSpPr>
            <a:stCxn id="40" idx="4"/>
            <a:endCxn id="54" idx="0"/>
          </p:cNvCxnSpPr>
          <p:nvPr/>
        </p:nvCxnSpPr>
        <p:spPr>
          <a:xfrm>
            <a:off x="3849420" y="3314202"/>
            <a:ext cx="0" cy="441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vak 50"/>
          <p:cNvSpPr txBox="1"/>
          <p:nvPr/>
        </p:nvSpPr>
        <p:spPr>
          <a:xfrm>
            <a:off x="3168454" y="299988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2"/>
                </a:solidFill>
              </a:rPr>
              <a:t>f</a:t>
            </a:r>
            <a:r>
              <a:rPr lang="nl-NL" sz="1000" dirty="0" smtClean="0">
                <a:solidFill>
                  <a:schemeClr val="accent2"/>
                </a:solidFill>
              </a:rPr>
              <a:t> a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54" name="Ovaal 53"/>
          <p:cNvSpPr/>
          <p:nvPr/>
        </p:nvSpPr>
        <p:spPr>
          <a:xfrm>
            <a:off x="3582292" y="3756088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&lt;</a:t>
            </a:r>
            <a:r>
              <a:rPr lang="nl-NL" sz="1000" dirty="0" err="1" smtClean="0"/>
              <a:t>fun</a:t>
            </a:r>
            <a:r>
              <a:rPr lang="nl-NL" sz="1000" dirty="0" smtClean="0"/>
              <a:t>&gt;</a:t>
            </a:r>
            <a:endParaRPr lang="nl-NL" sz="1000" dirty="0"/>
          </a:p>
        </p:txBody>
      </p:sp>
      <p:sp>
        <p:nvSpPr>
          <p:cNvPr id="55" name="Tekstvak 54"/>
          <p:cNvSpPr txBox="1"/>
          <p:nvPr/>
        </p:nvSpPr>
        <p:spPr>
          <a:xfrm>
            <a:off x="2794146" y="3325667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</a:t>
            </a:r>
            <a:endParaRPr lang="nl-NL" sz="1000" dirty="0"/>
          </a:p>
        </p:txBody>
      </p:sp>
      <p:sp>
        <p:nvSpPr>
          <p:cNvPr id="56" name="Tekstvak 55"/>
          <p:cNvSpPr txBox="1"/>
          <p:nvPr/>
        </p:nvSpPr>
        <p:spPr>
          <a:xfrm>
            <a:off x="2802992" y="387238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mcons</a:t>
            </a:r>
            <a:r>
              <a:rPr lang="nl-NL" sz="1000" dirty="0" smtClean="0">
                <a:solidFill>
                  <a:schemeClr val="accent2"/>
                </a:solidFill>
              </a:rPr>
              <a:t>&lt;$&gt;f a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57" name="Rechte verbindingslijn met pijl 56"/>
          <p:cNvCxnSpPr>
            <a:stCxn id="54" idx="4"/>
            <a:endCxn id="42" idx="0"/>
          </p:cNvCxnSpPr>
          <p:nvPr/>
        </p:nvCxnSpPr>
        <p:spPr>
          <a:xfrm>
            <a:off x="3849420" y="4269795"/>
            <a:ext cx="0" cy="370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vak 57"/>
          <p:cNvSpPr txBox="1"/>
          <p:nvPr/>
        </p:nvSpPr>
        <p:spPr>
          <a:xfrm>
            <a:off x="2818369" y="4270704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&lt;$&gt;f a&lt;*&gt;</a:t>
            </a:r>
            <a:endParaRPr lang="nl-NL" sz="1000" dirty="0"/>
          </a:p>
        </p:txBody>
      </p:sp>
      <p:cxnSp>
        <p:nvCxnSpPr>
          <p:cNvPr id="59" name="Rechte verbindingslijn met pijl 58"/>
          <p:cNvCxnSpPr>
            <a:stCxn id="11" idx="6"/>
            <a:endCxn id="40" idx="2"/>
          </p:cNvCxnSpPr>
          <p:nvPr/>
        </p:nvCxnSpPr>
        <p:spPr>
          <a:xfrm flipV="1">
            <a:off x="2251128" y="3057349"/>
            <a:ext cx="133116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/>
          <p:cNvSpPr txBox="1"/>
          <p:nvPr/>
        </p:nvSpPr>
        <p:spPr>
          <a:xfrm>
            <a:off x="2874579" y="2724014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cxnSp>
        <p:nvCxnSpPr>
          <p:cNvPr id="61" name="Rechte verbindingslijn met pijl 60"/>
          <p:cNvCxnSpPr>
            <a:stCxn id="42" idx="2"/>
            <a:endCxn id="38" idx="6"/>
          </p:cNvCxnSpPr>
          <p:nvPr/>
        </p:nvCxnSpPr>
        <p:spPr>
          <a:xfrm flipH="1">
            <a:off x="2565837" y="4896713"/>
            <a:ext cx="70174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al 61"/>
          <p:cNvSpPr/>
          <p:nvPr/>
        </p:nvSpPr>
        <p:spPr>
          <a:xfrm>
            <a:off x="5443134" y="2800495"/>
            <a:ext cx="71636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smtClean="0"/>
              <a:t>Nothing</a:t>
            </a:r>
            <a:endParaRPr lang="nl-NL" sz="1000" dirty="0"/>
          </a:p>
        </p:txBody>
      </p:sp>
      <p:sp>
        <p:nvSpPr>
          <p:cNvPr id="63" name="Ovaal 62"/>
          <p:cNvSpPr/>
          <p:nvPr/>
        </p:nvSpPr>
        <p:spPr>
          <a:xfrm>
            <a:off x="5521499" y="4632315"/>
            <a:ext cx="577643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[]</a:t>
            </a:r>
            <a:endParaRPr lang="nl-NL" sz="1000" dirty="0"/>
          </a:p>
        </p:txBody>
      </p:sp>
      <p:cxnSp>
        <p:nvCxnSpPr>
          <p:cNvPr id="64" name="Rechte verbindingslijn met pijl 63"/>
          <p:cNvCxnSpPr>
            <a:stCxn id="62" idx="4"/>
            <a:endCxn id="66" idx="0"/>
          </p:cNvCxnSpPr>
          <p:nvPr/>
        </p:nvCxnSpPr>
        <p:spPr>
          <a:xfrm>
            <a:off x="5801317" y="3314202"/>
            <a:ext cx="4195" cy="441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kstvak 64"/>
          <p:cNvSpPr txBox="1"/>
          <p:nvPr/>
        </p:nvSpPr>
        <p:spPr>
          <a:xfrm>
            <a:off x="4867257" y="3011935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Nothing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66" name="Ovaal 65"/>
          <p:cNvSpPr/>
          <p:nvPr/>
        </p:nvSpPr>
        <p:spPr>
          <a:xfrm>
            <a:off x="5538384" y="3756088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&lt;</a:t>
            </a:r>
            <a:r>
              <a:rPr lang="nl-NL" sz="1000" dirty="0" err="1" smtClean="0"/>
              <a:t>fun</a:t>
            </a:r>
            <a:r>
              <a:rPr lang="nl-NL" sz="1000" dirty="0" smtClean="0"/>
              <a:t>&gt;</a:t>
            </a:r>
            <a:endParaRPr lang="nl-NL" sz="1000" dirty="0"/>
          </a:p>
        </p:txBody>
      </p:sp>
      <p:sp>
        <p:nvSpPr>
          <p:cNvPr id="67" name="Tekstvak 66"/>
          <p:cNvSpPr txBox="1"/>
          <p:nvPr/>
        </p:nvSpPr>
        <p:spPr>
          <a:xfrm>
            <a:off x="4750238" y="3325667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</a:t>
            </a:r>
            <a:endParaRPr lang="nl-NL" sz="1000" dirty="0"/>
          </a:p>
        </p:txBody>
      </p:sp>
      <p:sp>
        <p:nvSpPr>
          <p:cNvPr id="68" name="Tekstvak 67"/>
          <p:cNvSpPr txBox="1"/>
          <p:nvPr/>
        </p:nvSpPr>
        <p:spPr>
          <a:xfrm>
            <a:off x="4422534" y="3872387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mcons</a:t>
            </a:r>
            <a:r>
              <a:rPr lang="nl-NL" sz="1000" dirty="0" smtClean="0">
                <a:solidFill>
                  <a:schemeClr val="accent2"/>
                </a:solidFill>
              </a:rPr>
              <a:t>&lt;$&gt;</a:t>
            </a:r>
            <a:r>
              <a:rPr lang="nl-NL" sz="1000" dirty="0" err="1" smtClean="0">
                <a:solidFill>
                  <a:schemeClr val="accent2"/>
                </a:solidFill>
              </a:rPr>
              <a:t>Nothing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69" name="Rechte verbindingslijn met pijl 68"/>
          <p:cNvCxnSpPr>
            <a:stCxn id="66" idx="4"/>
            <a:endCxn id="63" idx="0"/>
          </p:cNvCxnSpPr>
          <p:nvPr/>
        </p:nvCxnSpPr>
        <p:spPr>
          <a:xfrm>
            <a:off x="5805512" y="4269795"/>
            <a:ext cx="4809" cy="362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kstvak 69"/>
          <p:cNvSpPr txBox="1"/>
          <p:nvPr/>
        </p:nvSpPr>
        <p:spPr>
          <a:xfrm>
            <a:off x="4464155" y="4270704"/>
            <a:ext cx="1350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</a:t>
            </a:r>
            <a:r>
              <a:rPr lang="nl-NL" sz="1000" dirty="0" err="1" smtClean="0"/>
              <a:t>Nothing</a:t>
            </a:r>
            <a:r>
              <a:rPr lang="nl-NL" sz="1000" dirty="0" smtClean="0"/>
              <a:t>&lt;*&gt;</a:t>
            </a:r>
            <a:endParaRPr lang="nl-NL" sz="1000" dirty="0"/>
          </a:p>
        </p:txBody>
      </p:sp>
      <p:sp>
        <p:nvSpPr>
          <p:cNvPr id="71" name="Tekstvak 70"/>
          <p:cNvSpPr txBox="1"/>
          <p:nvPr/>
        </p:nvSpPr>
        <p:spPr>
          <a:xfrm>
            <a:off x="4735421" y="2724014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cxnSp>
        <p:nvCxnSpPr>
          <p:cNvPr id="72" name="Rechte verbindingslijn met pijl 71"/>
          <p:cNvCxnSpPr>
            <a:endCxn id="62" idx="2"/>
          </p:cNvCxnSpPr>
          <p:nvPr/>
        </p:nvCxnSpPr>
        <p:spPr>
          <a:xfrm flipV="1">
            <a:off x="4116548" y="3057349"/>
            <a:ext cx="1326586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/>
          <p:cNvSpPr txBox="1"/>
          <p:nvPr/>
        </p:nvSpPr>
        <p:spPr>
          <a:xfrm>
            <a:off x="4464154" y="4961720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&lt;$&gt;f a&lt;*&gt;</a:t>
            </a:r>
            <a:endParaRPr lang="nl-NL" sz="1000" dirty="0"/>
          </a:p>
        </p:txBody>
      </p:sp>
      <p:cxnSp>
        <p:nvCxnSpPr>
          <p:cNvPr id="74" name="Rechte verbindingslijn met pijl 73"/>
          <p:cNvCxnSpPr>
            <a:stCxn id="63" idx="2"/>
            <a:endCxn id="42" idx="6"/>
          </p:cNvCxnSpPr>
          <p:nvPr/>
        </p:nvCxnSpPr>
        <p:spPr>
          <a:xfrm flipH="1">
            <a:off x="4431257" y="4889169"/>
            <a:ext cx="1090242" cy="75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al 75"/>
          <p:cNvSpPr/>
          <p:nvPr/>
        </p:nvSpPr>
        <p:spPr>
          <a:xfrm>
            <a:off x="6723274" y="4632315"/>
            <a:ext cx="577643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[]</a:t>
            </a:r>
            <a:endParaRPr lang="nl-NL" sz="1000" dirty="0"/>
          </a:p>
        </p:txBody>
      </p:sp>
      <p:cxnSp>
        <p:nvCxnSpPr>
          <p:cNvPr id="77" name="Rechte verbindingslijn met pijl 76"/>
          <p:cNvCxnSpPr>
            <a:stCxn id="76" idx="2"/>
            <a:endCxn id="63" idx="6"/>
          </p:cNvCxnSpPr>
          <p:nvPr/>
        </p:nvCxnSpPr>
        <p:spPr>
          <a:xfrm flipH="1">
            <a:off x="6099142" y="4889169"/>
            <a:ext cx="6241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kstvak 79"/>
          <p:cNvSpPr txBox="1"/>
          <p:nvPr/>
        </p:nvSpPr>
        <p:spPr>
          <a:xfrm>
            <a:off x="5831838" y="5087630"/>
            <a:ext cx="1350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</a:t>
            </a:r>
            <a:r>
              <a:rPr lang="nl-NL" sz="1000" dirty="0" err="1" smtClean="0"/>
              <a:t>Nothing</a:t>
            </a:r>
            <a:r>
              <a:rPr lang="nl-NL" sz="1000" dirty="0" smtClean="0"/>
              <a:t>&lt;*&gt;</a:t>
            </a:r>
            <a:endParaRPr lang="nl-NL" sz="1000" dirty="0"/>
          </a:p>
        </p:txBody>
      </p:sp>
      <p:cxnSp>
        <p:nvCxnSpPr>
          <p:cNvPr id="81" name="Rechte verbindingslijn met pijl 80"/>
          <p:cNvCxnSpPr>
            <a:stCxn id="62" idx="5"/>
            <a:endCxn id="76" idx="0"/>
          </p:cNvCxnSpPr>
          <p:nvPr/>
        </p:nvCxnSpPr>
        <p:spPr>
          <a:xfrm>
            <a:off x="6054591" y="3238971"/>
            <a:ext cx="957505" cy="13933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echte verbindingslijn met pijl 83"/>
          <p:cNvCxnSpPr>
            <a:stCxn id="40" idx="5"/>
            <a:endCxn id="63" idx="1"/>
          </p:cNvCxnSpPr>
          <p:nvPr/>
        </p:nvCxnSpPr>
        <p:spPr>
          <a:xfrm>
            <a:off x="4038308" y="3238971"/>
            <a:ext cx="1567785" cy="14685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met pijl 86"/>
          <p:cNvCxnSpPr>
            <a:stCxn id="11" idx="5"/>
            <a:endCxn id="42" idx="1"/>
          </p:cNvCxnSpPr>
          <p:nvPr/>
        </p:nvCxnSpPr>
        <p:spPr>
          <a:xfrm>
            <a:off x="2172888" y="3238972"/>
            <a:ext cx="1265110" cy="14761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kstvak 90"/>
          <p:cNvSpPr txBox="1"/>
          <p:nvPr/>
        </p:nvSpPr>
        <p:spPr>
          <a:xfrm>
            <a:off x="2530600" y="3593662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a &gt;&gt;= </a:t>
            </a:r>
            <a:r>
              <a:rPr lang="nl-NL" sz="1000" dirty="0" err="1" smtClean="0"/>
              <a:t>recur</a:t>
            </a:r>
            <a:endParaRPr lang="nl-NL" sz="1000" dirty="0"/>
          </a:p>
        </p:txBody>
      </p:sp>
      <p:sp>
        <p:nvSpPr>
          <p:cNvPr id="92" name="Tekstvak 91"/>
          <p:cNvSpPr txBox="1"/>
          <p:nvPr/>
        </p:nvSpPr>
        <p:spPr>
          <a:xfrm>
            <a:off x="4553848" y="3573521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f</a:t>
            </a:r>
            <a:r>
              <a:rPr lang="nl-NL" sz="1000" dirty="0" smtClean="0"/>
              <a:t> a &gt;&gt;= </a:t>
            </a:r>
            <a:r>
              <a:rPr lang="nl-NL" sz="1000" dirty="0" err="1" smtClean="0"/>
              <a:t>recur</a:t>
            </a:r>
            <a:endParaRPr lang="nl-NL" sz="1000" dirty="0"/>
          </a:p>
        </p:txBody>
      </p:sp>
      <p:sp>
        <p:nvSpPr>
          <p:cNvPr id="93" name="Tekstvak 92"/>
          <p:cNvSpPr txBox="1"/>
          <p:nvPr/>
        </p:nvSpPr>
        <p:spPr>
          <a:xfrm>
            <a:off x="6296332" y="3596758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Nothing</a:t>
            </a:r>
            <a:r>
              <a:rPr lang="nl-NL" sz="1000" dirty="0" smtClean="0"/>
              <a:t> &gt;&gt;= </a:t>
            </a:r>
            <a:r>
              <a:rPr lang="nl-NL" sz="1000" dirty="0" err="1" smtClean="0"/>
              <a:t>recur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55218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308</Words>
  <Application>Microsoft Macintosh PowerPoint</Application>
  <PresentationFormat>Breedbeeld</PresentationFormat>
  <Paragraphs>107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Joop Ringelberg</dc:creator>
  <cp:lastModifiedBy>Joop Ringelberg</cp:lastModifiedBy>
  <cp:revision>20</cp:revision>
  <dcterms:created xsi:type="dcterms:W3CDTF">2017-09-26T09:22:36Z</dcterms:created>
  <dcterms:modified xsi:type="dcterms:W3CDTF">2017-09-26T15:21:57Z</dcterms:modified>
</cp:coreProperties>
</file>