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0"/>
  </p:normalViewPr>
  <p:slideViewPr>
    <p:cSldViewPr snapToGrid="0" snapToObjects="1">
      <p:cViewPr>
        <p:scale>
          <a:sx n="200" d="100"/>
          <a:sy n="200" d="100"/>
        </p:scale>
        <p:origin x="-560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8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0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8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8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9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3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3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7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8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83752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522812" y="4639860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f a, f (f a)]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2589988" y="503045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m</a:t>
            </a:r>
            <a:r>
              <a:rPr lang="nl-NL" sz="1000" dirty="0" err="1" smtClean="0"/>
              <a:t>cons</a:t>
            </a:r>
            <a:r>
              <a:rPr lang="nl-NL" sz="1000" dirty="0" smtClean="0"/>
              <a:t> (f a)</a:t>
            </a:r>
            <a:endParaRPr lang="nl-NL" sz="1000" dirty="0"/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(f a)]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42" idx="0"/>
          </p:cNvCxnSpPr>
          <p:nvPr/>
        </p:nvCxnSpPr>
        <p:spPr>
          <a:xfrm>
            <a:off x="3849420" y="3314202"/>
            <a:ext cx="0" cy="1325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862223" y="3742415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smtClean="0"/>
              <a:t>ind </a:t>
            </a:r>
            <a:r>
              <a:rPr lang="nl-NL" sz="1000" dirty="0" smtClean="0"/>
              <a:t>(Just (f a))</a:t>
            </a:r>
            <a:endParaRPr lang="nl-NL" sz="1000" dirty="0"/>
          </a:p>
        </p:txBody>
      </p: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371778" y="3057349"/>
            <a:ext cx="12105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982873" y="275091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686487" y="4896713"/>
            <a:ext cx="58109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6336173" y="2800495"/>
            <a:ext cx="71636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025540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76" idx="0"/>
          </p:cNvCxnSpPr>
          <p:nvPr/>
        </p:nvCxnSpPr>
        <p:spPr>
          <a:xfrm>
            <a:off x="6694356" y="3314202"/>
            <a:ext cx="9004" cy="1325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4337238" y="5030455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 (f (f a))</a:t>
            </a:r>
            <a:endParaRPr lang="nl-NL" sz="1000" dirty="0"/>
          </a:p>
        </p:txBody>
      </p:sp>
      <p:sp>
        <p:nvSpPr>
          <p:cNvPr id="71" name="Tekstvak 70"/>
          <p:cNvSpPr txBox="1"/>
          <p:nvPr/>
        </p:nvSpPr>
        <p:spPr>
          <a:xfrm>
            <a:off x="4280110" y="275092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stCxn id="58" idx="6"/>
            <a:endCxn id="62" idx="2"/>
          </p:cNvCxnSpPr>
          <p:nvPr/>
        </p:nvCxnSpPr>
        <p:spPr>
          <a:xfrm>
            <a:off x="5581490" y="3050863"/>
            <a:ext cx="754683" cy="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594283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414538" y="4639859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sp>
        <p:nvSpPr>
          <p:cNvPr id="58" name="Ovaal 57"/>
          <p:cNvSpPr/>
          <p:nvPr/>
        </p:nvSpPr>
        <p:spPr>
          <a:xfrm>
            <a:off x="5047234" y="279400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(f a)</a:t>
            </a:r>
            <a:endParaRPr lang="nl-NL" sz="1000" dirty="0"/>
          </a:p>
        </p:txBody>
      </p:sp>
      <p:cxnSp>
        <p:nvCxnSpPr>
          <p:cNvPr id="70" name="Rechte verbindingslijn met pijl 69"/>
          <p:cNvCxnSpPr>
            <a:stCxn id="40" idx="6"/>
            <a:endCxn id="58" idx="2"/>
          </p:cNvCxnSpPr>
          <p:nvPr/>
        </p:nvCxnSpPr>
        <p:spPr>
          <a:xfrm flipV="1">
            <a:off x="4116548" y="3050863"/>
            <a:ext cx="930686" cy="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74"/>
          <p:cNvCxnSpPr>
            <a:stCxn id="58" idx="4"/>
            <a:endCxn id="63" idx="0"/>
          </p:cNvCxnSpPr>
          <p:nvPr/>
        </p:nvCxnSpPr>
        <p:spPr>
          <a:xfrm>
            <a:off x="5314362" y="3307716"/>
            <a:ext cx="0" cy="1324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76" idx="2"/>
            <a:endCxn id="63" idx="6"/>
          </p:cNvCxnSpPr>
          <p:nvPr/>
        </p:nvCxnSpPr>
        <p:spPr>
          <a:xfrm flipH="1" flipV="1">
            <a:off x="5603183" y="4889169"/>
            <a:ext cx="811355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vak 78"/>
          <p:cNvSpPr txBox="1"/>
          <p:nvPr/>
        </p:nvSpPr>
        <p:spPr>
          <a:xfrm>
            <a:off x="4258329" y="374241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dirty="0" smtClean="0"/>
              <a:t>ind (Just (f (f a)))</a:t>
            </a:r>
            <a:endParaRPr lang="nl-NL" sz="1000" dirty="0"/>
          </a:p>
        </p:txBody>
      </p:sp>
      <p:sp>
        <p:nvSpPr>
          <p:cNvPr id="82" name="Tekstvak 81"/>
          <p:cNvSpPr txBox="1"/>
          <p:nvPr/>
        </p:nvSpPr>
        <p:spPr>
          <a:xfrm>
            <a:off x="5857850" y="3742415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dirty="0" smtClean="0"/>
              <a:t>ind </a:t>
            </a:r>
            <a:r>
              <a:rPr lang="nl-NL" sz="1000" dirty="0" err="1" smtClean="0"/>
              <a:t>Nothing</a:t>
            </a:r>
            <a:endParaRPr lang="nl-NL" sz="1000" dirty="0"/>
          </a:p>
        </p:txBody>
      </p:sp>
      <p:sp>
        <p:nvSpPr>
          <p:cNvPr id="83" name="Tekstvak 82"/>
          <p:cNvSpPr txBox="1"/>
          <p:nvPr/>
        </p:nvSpPr>
        <p:spPr>
          <a:xfrm>
            <a:off x="5554934" y="503045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 </a:t>
            </a:r>
            <a:r>
              <a:rPr lang="nl-NL" sz="1000" dirty="0" err="1" smtClean="0"/>
              <a:t>Nothing</a:t>
            </a:r>
            <a:endParaRPr lang="nl-NL" sz="1000" dirty="0"/>
          </a:p>
        </p:txBody>
      </p:sp>
      <p:sp>
        <p:nvSpPr>
          <p:cNvPr id="85" name="Tekstvak 84"/>
          <p:cNvSpPr txBox="1"/>
          <p:nvPr/>
        </p:nvSpPr>
        <p:spPr>
          <a:xfrm>
            <a:off x="5890884" y="275092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602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endCxn id="4" idx="2"/>
          </p:cNvCxnSpPr>
          <p:nvPr/>
        </p:nvCxnSpPr>
        <p:spPr>
          <a:xfrm>
            <a:off x="2617688" y="2054831"/>
            <a:ext cx="1142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3760341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s</a:t>
            </a:r>
            <a:endParaRPr lang="nl-NL" sz="1000" dirty="0"/>
          </a:p>
        </p:txBody>
      </p:sp>
      <p:cxnSp>
        <p:nvCxnSpPr>
          <p:cNvPr id="5" name="Rechte verbindingslijn met pijl 4"/>
          <p:cNvCxnSpPr>
            <a:endCxn id="6" idx="2"/>
          </p:cNvCxnSpPr>
          <p:nvPr/>
        </p:nvCxnSpPr>
        <p:spPr>
          <a:xfrm>
            <a:off x="4294597" y="2054831"/>
            <a:ext cx="1144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5439247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t</a:t>
            </a:r>
            <a:endParaRPr lang="nl-NL" sz="1000" dirty="0"/>
          </a:p>
        </p:txBody>
      </p:sp>
      <p:sp>
        <p:nvSpPr>
          <p:cNvPr id="9" name="Tekstvak 8"/>
          <p:cNvSpPr txBox="1"/>
          <p:nvPr/>
        </p:nvSpPr>
        <p:spPr>
          <a:xfrm>
            <a:off x="2966881" y="168642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10" name="Tekstvak 9"/>
          <p:cNvSpPr txBox="1"/>
          <p:nvPr/>
        </p:nvSpPr>
        <p:spPr>
          <a:xfrm>
            <a:off x="4739323" y="1686425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553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874132" y="177892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4" idx="6"/>
          </p:cNvCxnSpPr>
          <p:nvPr/>
        </p:nvCxnSpPr>
        <p:spPr>
          <a:xfrm flipH="1">
            <a:off x="5551042" y="2035782"/>
            <a:ext cx="1179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551041" y="1778928"/>
            <a:ext cx="117995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2242182" y="177892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7" name="Rechte verbindingslijn met pijl 6"/>
          <p:cNvCxnSpPr>
            <a:endCxn id="2" idx="2"/>
          </p:cNvCxnSpPr>
          <p:nvPr/>
        </p:nvCxnSpPr>
        <p:spPr>
          <a:xfrm flipV="1">
            <a:off x="2776438" y="2035781"/>
            <a:ext cx="10976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125631" y="166737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0" name="Rechte verbindingslijn met pijl 9"/>
          <p:cNvCxnSpPr>
            <a:stCxn id="2" idx="6"/>
            <a:endCxn id="4" idx="2"/>
          </p:cNvCxnSpPr>
          <p:nvPr/>
        </p:nvCxnSpPr>
        <p:spPr>
          <a:xfrm>
            <a:off x="4408388" y="203578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9950" y="166644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722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al 56"/>
          <p:cNvSpPr/>
          <p:nvPr/>
        </p:nvSpPr>
        <p:spPr>
          <a:xfrm>
            <a:off x="3759448" y="3488471"/>
            <a:ext cx="3629000" cy="8322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695603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12659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4962731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12659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20685" y="3691130"/>
            <a:ext cx="680021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Just 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574840" y="3726430"/>
            <a:ext cx="806910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960696" y="3227459"/>
            <a:ext cx="2035" cy="46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5978295" y="3227459"/>
            <a:ext cx="1492" cy="49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7394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57" idx="1"/>
          </p:cNvCxnSpPr>
          <p:nvPr/>
        </p:nvCxnSpPr>
        <p:spPr>
          <a:xfrm flipH="1">
            <a:off x="4290903" y="2236454"/>
            <a:ext cx="893" cy="1373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58"/>
          <p:cNvCxnSpPr>
            <a:stCxn id="57" idx="3"/>
            <a:endCxn id="38" idx="1"/>
          </p:cNvCxnSpPr>
          <p:nvPr/>
        </p:nvCxnSpPr>
        <p:spPr>
          <a:xfrm>
            <a:off x="4290903" y="4198808"/>
            <a:ext cx="0" cy="780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al 33"/>
          <p:cNvSpPr/>
          <p:nvPr/>
        </p:nvSpPr>
        <p:spPr>
          <a:xfrm>
            <a:off x="3759448" y="3575284"/>
            <a:ext cx="3629000" cy="777665"/>
          </a:xfrm>
          <a:prstGeom prst="ellipse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81748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6091550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48876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6091550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18441" y="3723396"/>
            <a:ext cx="1055719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841540" y="3726430"/>
            <a:ext cx="1028453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[t8,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5146301" y="3213218"/>
            <a:ext cx="2575" cy="51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6355767" y="3213218"/>
            <a:ext cx="2911" cy="51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t9,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91049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4" idx="1"/>
          </p:cNvCxnSpPr>
          <p:nvPr/>
        </p:nvCxnSpPr>
        <p:spPr>
          <a:xfrm flipH="1">
            <a:off x="4290903" y="2236454"/>
            <a:ext cx="893" cy="1452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36" name="Rechte verbindingslijn met pijl 35"/>
          <p:cNvCxnSpPr>
            <a:stCxn id="34" idx="3"/>
            <a:endCxn id="38" idx="1"/>
          </p:cNvCxnSpPr>
          <p:nvPr/>
        </p:nvCxnSpPr>
        <p:spPr>
          <a:xfrm>
            <a:off x="4290903" y="4239063"/>
            <a:ext cx="0" cy="73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al 29"/>
          <p:cNvSpPr/>
          <p:nvPr/>
        </p:nvSpPr>
        <p:spPr>
          <a:xfrm>
            <a:off x="3981698" y="3240280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756532" y="6422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3290788" y="899131"/>
            <a:ext cx="6918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982591" y="6422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42936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97091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10064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97091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575546" y="3330318"/>
            <a:ext cx="2199904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&lt;s1;true&gt;, &lt;s2;false&gt;</a:t>
            </a:r>
            <a:r>
              <a:rPr lang="mr-IN" sz="1000" dirty="0" smtClean="0"/>
              <a:t>…</a:t>
            </a:r>
            <a:endParaRPr lang="nl-NL" sz="1000" dirty="0"/>
          </a:p>
        </p:txBody>
      </p:sp>
      <p:sp>
        <p:nvSpPr>
          <p:cNvPr id="24" name="Ovaal 23"/>
          <p:cNvSpPr/>
          <p:nvPr/>
        </p:nvSpPr>
        <p:spPr>
          <a:xfrm>
            <a:off x="4842936" y="25354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true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797091" y="25707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false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>
            <a:off x="5110064" y="2057519"/>
            <a:ext cx="0" cy="47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>
            <a:off x="6064219" y="2057519"/>
            <a:ext cx="0" cy="51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981698" y="413540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496545" y="6178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5096476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6018448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450630" y="2173363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Filter criterium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513153" y="1080754"/>
            <a:ext cx="893" cy="31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715250" y="899129"/>
            <a:ext cx="882650" cy="2763641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3043411" y="3330319"/>
            <a:ext cx="870198" cy="1273432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7759209" y="426915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ilter criterium f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990277" y="7760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" name="Gebogen verbindingslijn 4"/>
          <p:cNvCxnSpPr>
            <a:stCxn id="23" idx="3"/>
            <a:endCxn id="38" idx="6"/>
          </p:cNvCxnSpPr>
          <p:nvPr/>
        </p:nvCxnSpPr>
        <p:spPr>
          <a:xfrm>
            <a:off x="6775450" y="3497134"/>
            <a:ext cx="835248" cy="895129"/>
          </a:xfrm>
          <a:prstGeom prst="bentConnector3">
            <a:avLst>
              <a:gd name="adj1" fmla="val 11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71687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402162" y="4639860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a, f a]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11" idx="4"/>
            <a:endCxn id="39" idx="0"/>
          </p:cNvCxnSpPr>
          <p:nvPr/>
        </p:nvCxnSpPr>
        <p:spPr>
          <a:xfrm>
            <a:off x="1984000" y="3314203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 rot="1585342">
            <a:off x="1808448" y="4574750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1863653" y="255771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" name="Ovaal 38"/>
          <p:cNvSpPr/>
          <p:nvPr/>
        </p:nvSpPr>
        <p:spPr>
          <a:xfrm>
            <a:off x="1716872" y="37560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1310734" y="33292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937572" y="387238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1984000" y="4269796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 rot="1800000">
            <a:off x="2044787" y="444385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&lt;$&gt;a&lt;*&gt;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1398782" y="5265043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&lt;$&gt;a&lt;*&gt;[f a]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a]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54" idx="0"/>
          </p:cNvCxnSpPr>
          <p:nvPr/>
        </p:nvCxnSpPr>
        <p:spPr>
          <a:xfrm>
            <a:off x="3849420" y="3314202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3692966" y="254230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4" name="Ovaal 53"/>
          <p:cNvSpPr/>
          <p:nvPr/>
        </p:nvSpPr>
        <p:spPr>
          <a:xfrm>
            <a:off x="3582292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55" name="Tekstvak 54"/>
          <p:cNvSpPr txBox="1"/>
          <p:nvPr/>
        </p:nvSpPr>
        <p:spPr>
          <a:xfrm>
            <a:off x="3163736" y="333546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56" name="Tekstvak 55"/>
          <p:cNvSpPr txBox="1"/>
          <p:nvPr/>
        </p:nvSpPr>
        <p:spPr>
          <a:xfrm>
            <a:off x="2802992" y="38723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7" name="Rechte verbindingslijn met pijl 56"/>
          <p:cNvCxnSpPr>
            <a:stCxn id="54" idx="4"/>
            <a:endCxn id="42" idx="0"/>
          </p:cNvCxnSpPr>
          <p:nvPr/>
        </p:nvCxnSpPr>
        <p:spPr>
          <a:xfrm>
            <a:off x="3849420" y="4269795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251128" y="3057349"/>
            <a:ext cx="1331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874579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565837" y="4896713"/>
            <a:ext cx="7017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443134" y="2800495"/>
            <a:ext cx="71636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521499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66" idx="0"/>
          </p:cNvCxnSpPr>
          <p:nvPr/>
        </p:nvCxnSpPr>
        <p:spPr>
          <a:xfrm>
            <a:off x="5801317" y="3314202"/>
            <a:ext cx="4195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5521499" y="25374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5538384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5144372" y="331924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4422534" y="3872387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69" name="Rechte verbindingslijn met pijl 68"/>
          <p:cNvCxnSpPr>
            <a:stCxn id="66" idx="4"/>
            <a:endCxn id="63" idx="0"/>
          </p:cNvCxnSpPr>
          <p:nvPr/>
        </p:nvCxnSpPr>
        <p:spPr>
          <a:xfrm>
            <a:off x="5805512" y="4269795"/>
            <a:ext cx="4809" cy="362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>
            <a:off x="4735421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endCxn id="62" idx="2"/>
          </p:cNvCxnSpPr>
          <p:nvPr/>
        </p:nvCxnSpPr>
        <p:spPr>
          <a:xfrm flipV="1">
            <a:off x="4116548" y="3057349"/>
            <a:ext cx="132658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/>
          <p:cNvSpPr txBox="1"/>
          <p:nvPr/>
        </p:nvSpPr>
        <p:spPr>
          <a:xfrm rot="1800000">
            <a:off x="3882380" y="4435413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1090242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939174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77" name="Rechte verbindingslijn met pijl 76"/>
          <p:cNvCxnSpPr>
            <a:stCxn id="76" idx="2"/>
            <a:endCxn id="63" idx="6"/>
          </p:cNvCxnSpPr>
          <p:nvPr/>
        </p:nvCxnSpPr>
        <p:spPr>
          <a:xfrm flipH="1">
            <a:off x="6099142" y="4889169"/>
            <a:ext cx="8400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 rot="1811402">
            <a:off x="5737933" y="4461798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cxnSp>
        <p:nvCxnSpPr>
          <p:cNvPr id="81" name="Rechte verbindingslijn met pijl 80"/>
          <p:cNvCxnSpPr>
            <a:stCxn id="62" idx="5"/>
            <a:endCxn id="76" idx="0"/>
          </p:cNvCxnSpPr>
          <p:nvPr/>
        </p:nvCxnSpPr>
        <p:spPr>
          <a:xfrm>
            <a:off x="6054591" y="3238971"/>
            <a:ext cx="1173405" cy="1393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40" idx="5"/>
            <a:endCxn id="63" idx="1"/>
          </p:cNvCxnSpPr>
          <p:nvPr/>
        </p:nvCxnSpPr>
        <p:spPr>
          <a:xfrm>
            <a:off x="4038308" y="3238971"/>
            <a:ext cx="1567785" cy="146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11" idx="5"/>
            <a:endCxn id="42" idx="1"/>
          </p:cNvCxnSpPr>
          <p:nvPr/>
        </p:nvCxnSpPr>
        <p:spPr>
          <a:xfrm>
            <a:off x="2172888" y="3238972"/>
            <a:ext cx="1265110" cy="1476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575050" y="361906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2" name="Tekstvak 91"/>
          <p:cNvSpPr txBox="1"/>
          <p:nvPr/>
        </p:nvSpPr>
        <p:spPr>
          <a:xfrm>
            <a:off x="4528448" y="359892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</a:t>
            </a:r>
            <a:r>
              <a:rPr lang="nl-NL" sz="1000" dirty="0" smtClean="0"/>
              <a:t> 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3" name="Tekstvak 92"/>
          <p:cNvSpPr txBox="1"/>
          <p:nvPr/>
        </p:nvSpPr>
        <p:spPr>
          <a:xfrm>
            <a:off x="6442382" y="3622158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Nothing</a:t>
            </a:r>
            <a:r>
              <a:rPr lang="nl-NL" sz="1000" dirty="0" smtClean="0"/>
              <a:t>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121" name="Blokboog 120"/>
          <p:cNvSpPr/>
          <p:nvPr/>
        </p:nvSpPr>
        <p:spPr>
          <a:xfrm rot="1585342">
            <a:off x="3676431" y="4566861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2" name="Blokboog 121"/>
          <p:cNvSpPr/>
          <p:nvPr/>
        </p:nvSpPr>
        <p:spPr>
          <a:xfrm rot="1585342">
            <a:off x="5652713" y="4592333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3" name="Tekstvak 122"/>
          <p:cNvSpPr txBox="1"/>
          <p:nvPr/>
        </p:nvSpPr>
        <p:spPr>
          <a:xfrm>
            <a:off x="3289009" y="525117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a&lt;*&gt;[]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124" name="Tekstvak 123"/>
          <p:cNvSpPr txBox="1"/>
          <p:nvPr/>
        </p:nvSpPr>
        <p:spPr>
          <a:xfrm>
            <a:off x="5095835" y="524193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r>
              <a:rPr lang="nl-NL" sz="1000" dirty="0" smtClean="0">
                <a:solidFill>
                  <a:schemeClr val="accent2"/>
                </a:solidFill>
              </a:rPr>
              <a:t>&lt;*&gt;[]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6926470" y="52419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364</Words>
  <Application>Microsoft Macintosh PowerPoint</Application>
  <PresentationFormat>Breedbeeld</PresentationFormat>
  <Paragraphs>124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28</cp:revision>
  <dcterms:created xsi:type="dcterms:W3CDTF">2017-09-26T09:22:36Z</dcterms:created>
  <dcterms:modified xsi:type="dcterms:W3CDTF">2017-09-28T10:19:36Z</dcterms:modified>
</cp:coreProperties>
</file>