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5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5" r:id="rId13"/>
    <p:sldId id="266" r:id="rId14"/>
    <p:sldId id="267" r:id="rId15"/>
    <p:sldId id="268" r:id="rId16"/>
    <p:sldId id="263" r:id="rId17"/>
    <p:sldId id="264" r:id="rId18"/>
    <p:sldId id="276" r:id="rId19"/>
    <p:sldId id="277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701"/>
  </p:normalViewPr>
  <p:slideViewPr>
    <p:cSldViewPr snapToGrid="0" snapToObjects="1">
      <p:cViewPr>
        <p:scale>
          <a:sx n="231" d="100"/>
          <a:sy n="231" d="100"/>
        </p:scale>
        <p:origin x="-3760" y="-68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DD58-BBC2-1F45-8F5E-3F8A60849B0B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70AC-6C57-1A44-8BE5-BC077E5BE2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69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E70AC-6C57-1A44-8BE5-BC077E5BE26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40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E70AC-6C57-1A44-8BE5-BC077E5BE26B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01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8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91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19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50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3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14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89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7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9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F49A-B1D6-7540-A5F9-9B92AAF0F58E}" type="datetimeFigureOut">
              <a:rPr lang="nl-NL" smtClean="0"/>
              <a:t>27-11-17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51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72235" y="1165412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Aangifte</a:t>
            </a:r>
          </a:p>
        </p:txBody>
      </p:sp>
      <p:sp>
        <p:nvSpPr>
          <p:cNvPr id="3" name="Ovaal 2"/>
          <p:cNvSpPr/>
          <p:nvPr/>
        </p:nvSpPr>
        <p:spPr>
          <a:xfrm>
            <a:off x="1465503" y="17677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4"/>
          <p:cNvCxnSpPr>
            <a:stCxn id="3" idx="6"/>
            <a:endCxn id="2" idx="1"/>
          </p:cNvCxnSpPr>
          <p:nvPr/>
        </p:nvCxnSpPr>
        <p:spPr>
          <a:xfrm flipV="1">
            <a:off x="1734444" y="1900518"/>
            <a:ext cx="237791" cy="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2178877" y="2172560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1954926" y="3756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</a:rPr>
              <a:t>VanAangifte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2703478" y="3179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14"/>
          <p:cNvCxnSpPr>
            <a:stCxn id="13" idx="0"/>
            <a:endCxn id="14" idx="4"/>
          </p:cNvCxnSpPr>
          <p:nvPr/>
        </p:nvCxnSpPr>
        <p:spPr>
          <a:xfrm flipH="1" flipV="1">
            <a:off x="2837949" y="3449707"/>
            <a:ext cx="1" cy="30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2391642" y="2153671"/>
            <a:ext cx="89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BuitenRol</a:t>
            </a:r>
            <a:endParaRPr lang="nl-NL" sz="1400" dirty="0"/>
          </a:p>
        </p:txBody>
      </p:sp>
      <p:cxnSp>
        <p:nvCxnSpPr>
          <p:cNvPr id="21" name="Rechte verbindingslijn met pijl 20"/>
          <p:cNvCxnSpPr>
            <a:stCxn id="14" idx="0"/>
            <a:endCxn id="7" idx="4"/>
          </p:cNvCxnSpPr>
          <p:nvPr/>
        </p:nvCxnSpPr>
        <p:spPr>
          <a:xfrm flipH="1" flipV="1">
            <a:off x="2313348" y="2442560"/>
            <a:ext cx="524601" cy="73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al 23"/>
          <p:cNvSpPr/>
          <p:nvPr/>
        </p:nvSpPr>
        <p:spPr>
          <a:xfrm>
            <a:off x="2313347" y="4637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2572697" y="4619080"/>
            <a:ext cx="79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urgentie</a:t>
            </a:r>
            <a:endParaRPr lang="nl-NL" sz="1400" dirty="0"/>
          </a:p>
        </p:txBody>
      </p:sp>
      <p:sp>
        <p:nvSpPr>
          <p:cNvPr id="34" name="Ovaal 33"/>
          <p:cNvSpPr/>
          <p:nvPr/>
        </p:nvSpPr>
        <p:spPr>
          <a:xfrm>
            <a:off x="3166663" y="17677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3412454" y="1746629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36" name="Rechthoek 35"/>
          <p:cNvSpPr/>
          <p:nvPr/>
        </p:nvSpPr>
        <p:spPr>
          <a:xfrm>
            <a:off x="5178501" y="1165412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ContextType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7" name="Ovaal 36"/>
          <p:cNvSpPr/>
          <p:nvPr/>
        </p:nvSpPr>
        <p:spPr>
          <a:xfrm>
            <a:off x="4666439" y="17677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/>
          <p:cNvCxnSpPr>
            <a:stCxn id="37" idx="6"/>
            <a:endCxn id="36" idx="1"/>
          </p:cNvCxnSpPr>
          <p:nvPr/>
        </p:nvCxnSpPr>
        <p:spPr>
          <a:xfrm flipV="1">
            <a:off x="4935380" y="1900518"/>
            <a:ext cx="243121" cy="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37" idx="0"/>
            <a:endCxn id="34" idx="0"/>
          </p:cNvCxnSpPr>
          <p:nvPr/>
        </p:nvCxnSpPr>
        <p:spPr>
          <a:xfrm rot="16200000" flipV="1">
            <a:off x="4051022" y="1017900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 43"/>
          <p:cNvSpPr/>
          <p:nvPr/>
        </p:nvSpPr>
        <p:spPr>
          <a:xfrm>
            <a:off x="5178501" y="3756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3173013" y="4367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418804" y="4346810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47" name="Ovaal 46"/>
          <p:cNvSpPr/>
          <p:nvPr/>
        </p:nvSpPr>
        <p:spPr>
          <a:xfrm>
            <a:off x="4672789" y="4367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Rechte verbindingslijn 47"/>
          <p:cNvCxnSpPr>
            <a:stCxn id="47" idx="6"/>
            <a:endCxn id="44" idx="1"/>
          </p:cNvCxnSpPr>
          <p:nvPr/>
        </p:nvCxnSpPr>
        <p:spPr>
          <a:xfrm flipV="1">
            <a:off x="4941730" y="4491697"/>
            <a:ext cx="236771" cy="1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bogen verbindingslijn 48"/>
          <p:cNvCxnSpPr>
            <a:stCxn id="47" idx="0"/>
            <a:endCxn id="45" idx="0"/>
          </p:cNvCxnSpPr>
          <p:nvPr/>
        </p:nvCxnSpPr>
        <p:spPr>
          <a:xfrm rot="16200000" flipV="1">
            <a:off x="4057372" y="3618081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hoek 50"/>
          <p:cNvSpPr/>
          <p:nvPr/>
        </p:nvSpPr>
        <p:spPr>
          <a:xfrm>
            <a:off x="8093478" y="257960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MetaType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52" name="Ovaal 51"/>
          <p:cNvSpPr/>
          <p:nvPr/>
        </p:nvSpPr>
        <p:spPr>
          <a:xfrm>
            <a:off x="7575530" y="3179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/>
          <p:cNvCxnSpPr>
            <a:stCxn id="52" idx="6"/>
            <a:endCxn id="51" idx="1"/>
          </p:cNvCxnSpPr>
          <p:nvPr/>
        </p:nvCxnSpPr>
        <p:spPr>
          <a:xfrm>
            <a:off x="7844471" y="3314707"/>
            <a:ext cx="249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al 54"/>
          <p:cNvSpPr/>
          <p:nvPr/>
        </p:nvSpPr>
        <p:spPr>
          <a:xfrm>
            <a:off x="6466037" y="17804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6" name="Gebogen verbindingslijn 55"/>
          <p:cNvCxnSpPr>
            <a:stCxn id="52" idx="0"/>
            <a:endCxn id="55" idx="6"/>
          </p:cNvCxnSpPr>
          <p:nvPr/>
        </p:nvCxnSpPr>
        <p:spPr>
          <a:xfrm rot="16200000" flipV="1">
            <a:off x="6590381" y="2060086"/>
            <a:ext cx="1264219" cy="975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al 56"/>
          <p:cNvSpPr/>
          <p:nvPr/>
        </p:nvSpPr>
        <p:spPr>
          <a:xfrm>
            <a:off x="6495208" y="438458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8" name="Gebogen verbindingslijn 57"/>
          <p:cNvCxnSpPr>
            <a:stCxn id="52" idx="4"/>
            <a:endCxn id="57" idx="6"/>
          </p:cNvCxnSpPr>
          <p:nvPr/>
        </p:nvCxnSpPr>
        <p:spPr>
          <a:xfrm rot="5400000">
            <a:off x="6702135" y="3511721"/>
            <a:ext cx="1069880" cy="94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6220303" y="4565417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64" name="Tekstvak 63"/>
          <p:cNvSpPr txBox="1"/>
          <p:nvPr/>
        </p:nvSpPr>
        <p:spPr>
          <a:xfrm>
            <a:off x="6220303" y="1968452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6101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290907" y="2005710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3" name="Ovaal 2"/>
          <p:cNvSpPr/>
          <p:nvPr/>
        </p:nvSpPr>
        <p:spPr>
          <a:xfrm>
            <a:off x="5460976" y="205545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6774204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2" idx="3"/>
            <a:endCxn id="4" idx="2"/>
          </p:cNvCxnSpPr>
          <p:nvPr/>
        </p:nvCxnSpPr>
        <p:spPr>
          <a:xfrm flipV="1">
            <a:off x="6539536" y="2154539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6216179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Rechthoek 11"/>
          <p:cNvSpPr/>
          <p:nvPr/>
        </p:nvSpPr>
        <p:spPr>
          <a:xfrm>
            <a:off x="4729655" y="2875966"/>
            <a:ext cx="1266782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rolGetter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484758" y="254411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5" name="Rechte verbindingslijn 14"/>
          <p:cNvCxnSpPr>
            <a:stCxn id="12" idx="0"/>
            <a:endCxn id="14" idx="4"/>
          </p:cNvCxnSpPr>
          <p:nvPr/>
        </p:nvCxnSpPr>
        <p:spPr>
          <a:xfrm flipV="1">
            <a:off x="5363046" y="2724118"/>
            <a:ext cx="211712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6512384" y="2875966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</a:p>
        </p:txBody>
      </p:sp>
      <p:sp>
        <p:nvSpPr>
          <p:cNvPr id="38" name="Ovaal 37"/>
          <p:cNvSpPr/>
          <p:nvPr/>
        </p:nvSpPr>
        <p:spPr>
          <a:xfrm>
            <a:off x="6844062" y="254411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9" name="Rechte verbindingslijn 38"/>
          <p:cNvCxnSpPr>
            <a:stCxn id="37" idx="0"/>
            <a:endCxn id="38" idx="4"/>
          </p:cNvCxnSpPr>
          <p:nvPr/>
        </p:nvCxnSpPr>
        <p:spPr>
          <a:xfrm flipV="1">
            <a:off x="6934062" y="2724118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14" idx="0"/>
            <a:endCxn id="3" idx="4"/>
          </p:cNvCxnSpPr>
          <p:nvPr/>
        </p:nvCxnSpPr>
        <p:spPr>
          <a:xfrm flipH="1" flipV="1">
            <a:off x="5550976" y="2235458"/>
            <a:ext cx="23782" cy="3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38" idx="1"/>
            <a:endCxn id="6" idx="5"/>
          </p:cNvCxnSpPr>
          <p:nvPr/>
        </p:nvCxnSpPr>
        <p:spPr>
          <a:xfrm flipH="1" flipV="1">
            <a:off x="6369819" y="2218179"/>
            <a:ext cx="500603" cy="3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4832656" y="293479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" name="Rechthoek 32"/>
          <p:cNvSpPr/>
          <p:nvPr/>
        </p:nvSpPr>
        <p:spPr>
          <a:xfrm>
            <a:off x="3108921" y="2875966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Aangever</a:t>
            </a:r>
          </a:p>
        </p:txBody>
      </p:sp>
      <p:sp>
        <p:nvSpPr>
          <p:cNvPr id="34" name="Ovaal 33"/>
          <p:cNvSpPr/>
          <p:nvPr/>
        </p:nvSpPr>
        <p:spPr>
          <a:xfrm>
            <a:off x="4127976" y="2936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5" name="Rechte verbindingslijn 34"/>
          <p:cNvCxnSpPr>
            <a:stCxn id="34" idx="2"/>
            <a:endCxn id="33" idx="3"/>
          </p:cNvCxnSpPr>
          <p:nvPr/>
        </p:nvCxnSpPr>
        <p:spPr>
          <a:xfrm flipH="1" flipV="1">
            <a:off x="3952277" y="3024796"/>
            <a:ext cx="175699" cy="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34" idx="6"/>
            <a:endCxn id="32" idx="2"/>
          </p:cNvCxnSpPr>
          <p:nvPr/>
        </p:nvCxnSpPr>
        <p:spPr>
          <a:xfrm flipV="1">
            <a:off x="4307976" y="3024795"/>
            <a:ext cx="52468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6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290907" y="2005710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3" name="Ovaal 2"/>
          <p:cNvSpPr/>
          <p:nvPr/>
        </p:nvSpPr>
        <p:spPr>
          <a:xfrm>
            <a:off x="5460976" y="205545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6774204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2" idx="3"/>
            <a:endCxn id="4" idx="2"/>
          </p:cNvCxnSpPr>
          <p:nvPr/>
        </p:nvCxnSpPr>
        <p:spPr>
          <a:xfrm flipV="1">
            <a:off x="6539536" y="2154539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6216179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Rechthoek 11"/>
          <p:cNvSpPr/>
          <p:nvPr/>
        </p:nvSpPr>
        <p:spPr>
          <a:xfrm>
            <a:off x="6140813" y="2845591"/>
            <a:ext cx="1266782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14" name="Ovaal 13"/>
          <p:cNvSpPr/>
          <p:nvPr/>
        </p:nvSpPr>
        <p:spPr>
          <a:xfrm>
            <a:off x="6684204" y="25137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5" name="Rechte verbindingslijn 14"/>
          <p:cNvCxnSpPr>
            <a:stCxn id="12" idx="0"/>
            <a:endCxn id="14" idx="4"/>
          </p:cNvCxnSpPr>
          <p:nvPr/>
        </p:nvCxnSpPr>
        <p:spPr>
          <a:xfrm flipV="1">
            <a:off x="6774204" y="26937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14" idx="1"/>
            <a:endCxn id="6" idx="5"/>
          </p:cNvCxnSpPr>
          <p:nvPr/>
        </p:nvCxnSpPr>
        <p:spPr>
          <a:xfrm flipH="1" flipV="1">
            <a:off x="6369819" y="2218179"/>
            <a:ext cx="340745" cy="32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6243814" y="29044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" name="Rechthoek 32"/>
          <p:cNvSpPr/>
          <p:nvPr/>
        </p:nvSpPr>
        <p:spPr>
          <a:xfrm>
            <a:off x="4316301" y="3387813"/>
            <a:ext cx="1562225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smtClean="0">
                <a:solidFill>
                  <a:schemeClr val="tx1"/>
                </a:solidFill>
              </a:rPr>
              <a:t>propertyGetter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al 33"/>
          <p:cNvSpPr/>
          <p:nvPr/>
        </p:nvSpPr>
        <p:spPr>
          <a:xfrm>
            <a:off x="6054225" y="344846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5" name="Rechte verbindingslijn 34"/>
          <p:cNvCxnSpPr>
            <a:stCxn id="34" idx="2"/>
            <a:endCxn id="33" idx="3"/>
          </p:cNvCxnSpPr>
          <p:nvPr/>
        </p:nvCxnSpPr>
        <p:spPr>
          <a:xfrm flipH="1" flipV="1">
            <a:off x="5878526" y="3536643"/>
            <a:ext cx="175699" cy="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34" idx="0"/>
            <a:endCxn id="32" idx="3"/>
          </p:cNvCxnSpPr>
          <p:nvPr/>
        </p:nvCxnSpPr>
        <p:spPr>
          <a:xfrm flipV="1">
            <a:off x="6144225" y="3058060"/>
            <a:ext cx="125949" cy="39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395128" y="344664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4" name="Rechthoek 23"/>
          <p:cNvSpPr/>
          <p:nvPr/>
        </p:nvSpPr>
        <p:spPr>
          <a:xfrm>
            <a:off x="2695567" y="3387813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isUrgent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3714622" y="344664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6" name="Rechte verbindingslijn 25"/>
          <p:cNvCxnSpPr>
            <a:stCxn id="24" idx="3"/>
            <a:endCxn id="25" idx="2"/>
          </p:cNvCxnSpPr>
          <p:nvPr/>
        </p:nvCxnSpPr>
        <p:spPr>
          <a:xfrm flipV="1">
            <a:off x="3538923" y="3536642"/>
            <a:ext cx="175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25" idx="6"/>
            <a:endCxn id="22" idx="2"/>
          </p:cNvCxnSpPr>
          <p:nvPr/>
        </p:nvCxnSpPr>
        <p:spPr>
          <a:xfrm>
            <a:off x="3894622" y="3536642"/>
            <a:ext cx="50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4316301" y="2845591"/>
            <a:ext cx="1266782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rolGetter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1" name="Ovaal 30"/>
          <p:cNvSpPr/>
          <p:nvPr/>
        </p:nvSpPr>
        <p:spPr>
          <a:xfrm>
            <a:off x="4861340" y="251102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0" name="Rechte verbindingslijn 39"/>
          <p:cNvCxnSpPr>
            <a:stCxn id="30" idx="0"/>
            <a:endCxn id="31" idx="4"/>
          </p:cNvCxnSpPr>
          <p:nvPr/>
        </p:nvCxnSpPr>
        <p:spPr>
          <a:xfrm flipV="1">
            <a:off x="4949692" y="2691028"/>
            <a:ext cx="1648" cy="15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31" idx="7"/>
            <a:endCxn id="3" idx="4"/>
          </p:cNvCxnSpPr>
          <p:nvPr/>
        </p:nvCxnSpPr>
        <p:spPr>
          <a:xfrm flipV="1">
            <a:off x="5014980" y="2235458"/>
            <a:ext cx="535996" cy="3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4419302" y="29044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4" name="Rechthoek 43"/>
          <p:cNvSpPr/>
          <p:nvPr/>
        </p:nvSpPr>
        <p:spPr>
          <a:xfrm>
            <a:off x="2695567" y="2845591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Aangever</a:t>
            </a:r>
          </a:p>
        </p:txBody>
      </p:sp>
      <p:sp>
        <p:nvSpPr>
          <p:cNvPr id="45" name="Ovaal 44"/>
          <p:cNvSpPr/>
          <p:nvPr/>
        </p:nvSpPr>
        <p:spPr>
          <a:xfrm>
            <a:off x="3714622" y="290624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7" name="Rechte verbindingslijn 46"/>
          <p:cNvCxnSpPr/>
          <p:nvPr/>
        </p:nvCxnSpPr>
        <p:spPr>
          <a:xfrm flipH="1" flipV="1">
            <a:off x="3538923" y="2994421"/>
            <a:ext cx="175699" cy="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V="1">
            <a:off x="3894622" y="2994420"/>
            <a:ext cx="52468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7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892205" y="259554"/>
            <a:ext cx="1452506" cy="78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6005959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6322993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5" name="Ovaal 4"/>
          <p:cNvSpPr/>
          <p:nvPr/>
        </p:nvSpPr>
        <p:spPr>
          <a:xfrm>
            <a:off x="6640027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" name="Ovaal 5"/>
          <p:cNvSpPr/>
          <p:nvPr/>
        </p:nvSpPr>
        <p:spPr>
          <a:xfrm>
            <a:off x="6957061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1" name="Rechthoek 10"/>
          <p:cNvSpPr/>
          <p:nvPr/>
        </p:nvSpPr>
        <p:spPr>
          <a:xfrm>
            <a:off x="3979008" y="1539346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RolInContextType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4092762" y="1837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Ovaal 12"/>
          <p:cNvSpPr/>
          <p:nvPr/>
        </p:nvSpPr>
        <p:spPr>
          <a:xfrm>
            <a:off x="4409796" y="1837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4" name="Ovaal 13"/>
          <p:cNvSpPr/>
          <p:nvPr/>
        </p:nvSpPr>
        <p:spPr>
          <a:xfrm>
            <a:off x="4726830" y="1837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6" name="Ovaal 15"/>
          <p:cNvSpPr/>
          <p:nvPr/>
        </p:nvSpPr>
        <p:spPr>
          <a:xfrm>
            <a:off x="4615261" y="120749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7" name="Rechte verbindingslijn 16"/>
          <p:cNvCxnSpPr>
            <a:stCxn id="11" idx="0"/>
            <a:endCxn id="16" idx="4"/>
          </p:cNvCxnSpPr>
          <p:nvPr/>
        </p:nvCxnSpPr>
        <p:spPr>
          <a:xfrm flipV="1">
            <a:off x="4705261" y="1387498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6" idx="7"/>
            <a:endCxn id="3" idx="2"/>
          </p:cNvCxnSpPr>
          <p:nvPr/>
        </p:nvCxnSpPr>
        <p:spPr>
          <a:xfrm flipV="1">
            <a:off x="4768901" y="838201"/>
            <a:ext cx="1237058" cy="39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/>
          <p:cNvSpPr/>
          <p:nvPr/>
        </p:nvSpPr>
        <p:spPr>
          <a:xfrm>
            <a:off x="4823137" y="2541853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BinnenRolType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>
          <a:xfrm>
            <a:off x="4936891" y="283951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0" name="Ovaal 29"/>
          <p:cNvSpPr/>
          <p:nvPr/>
        </p:nvSpPr>
        <p:spPr>
          <a:xfrm>
            <a:off x="5253925" y="283951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1" name="Ovaal 30"/>
          <p:cNvSpPr/>
          <p:nvPr/>
        </p:nvSpPr>
        <p:spPr>
          <a:xfrm>
            <a:off x="5570959" y="283951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2" name="Ovaal 31"/>
          <p:cNvSpPr/>
          <p:nvPr/>
        </p:nvSpPr>
        <p:spPr>
          <a:xfrm>
            <a:off x="5459390" y="2210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3" name="Rechte verbindingslijn 32"/>
          <p:cNvCxnSpPr>
            <a:stCxn id="28" idx="0"/>
            <a:endCxn id="32" idx="4"/>
          </p:cNvCxnSpPr>
          <p:nvPr/>
        </p:nvCxnSpPr>
        <p:spPr>
          <a:xfrm flipV="1">
            <a:off x="5549390" y="2390005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5815948" y="3544358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BuitenRolType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5929702" y="38420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7" name="Ovaal 36"/>
          <p:cNvSpPr/>
          <p:nvPr/>
        </p:nvSpPr>
        <p:spPr>
          <a:xfrm>
            <a:off x="6246736" y="38420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9" name="Ovaal 38"/>
          <p:cNvSpPr/>
          <p:nvPr/>
        </p:nvSpPr>
        <p:spPr>
          <a:xfrm>
            <a:off x="6452201" y="3212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0" name="Rechte verbindingslijn 39"/>
          <p:cNvCxnSpPr>
            <a:stCxn id="35" idx="0"/>
            <a:endCxn id="39" idx="4"/>
          </p:cNvCxnSpPr>
          <p:nvPr/>
        </p:nvCxnSpPr>
        <p:spPr>
          <a:xfrm flipV="1">
            <a:off x="6542201" y="3392510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/>
          <p:cNvSpPr/>
          <p:nvPr/>
        </p:nvSpPr>
        <p:spPr>
          <a:xfrm>
            <a:off x="7611644" y="3543256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BerekendeRolType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3" name="Ovaal 42"/>
          <p:cNvSpPr/>
          <p:nvPr/>
        </p:nvSpPr>
        <p:spPr>
          <a:xfrm>
            <a:off x="7725398" y="38409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6" name="Ovaal 45"/>
          <p:cNvSpPr/>
          <p:nvPr/>
        </p:nvSpPr>
        <p:spPr>
          <a:xfrm>
            <a:off x="8247897" y="321140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7" name="Rechte verbindingslijn 46"/>
          <p:cNvCxnSpPr>
            <a:stCxn id="42" idx="0"/>
            <a:endCxn id="46" idx="4"/>
          </p:cNvCxnSpPr>
          <p:nvPr/>
        </p:nvCxnSpPr>
        <p:spPr>
          <a:xfrm flipV="1">
            <a:off x="8337897" y="3391408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32" idx="0"/>
            <a:endCxn id="4" idx="3"/>
          </p:cNvCxnSpPr>
          <p:nvPr/>
        </p:nvCxnSpPr>
        <p:spPr>
          <a:xfrm flipV="1">
            <a:off x="5549390" y="901841"/>
            <a:ext cx="799963" cy="130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9" idx="0"/>
            <a:endCxn id="5" idx="4"/>
          </p:cNvCxnSpPr>
          <p:nvPr/>
        </p:nvCxnSpPr>
        <p:spPr>
          <a:xfrm flipV="1">
            <a:off x="6542201" y="928201"/>
            <a:ext cx="187826" cy="228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>
            <a:stCxn id="46" idx="0"/>
            <a:endCxn id="6" idx="5"/>
          </p:cNvCxnSpPr>
          <p:nvPr/>
        </p:nvCxnSpPr>
        <p:spPr>
          <a:xfrm flipH="1" flipV="1">
            <a:off x="7110701" y="901841"/>
            <a:ext cx="1227196" cy="230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vak 61"/>
          <p:cNvSpPr txBox="1"/>
          <p:nvPr/>
        </p:nvSpPr>
        <p:spPr>
          <a:xfrm>
            <a:off x="5926536" y="4364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</a:p>
          <a:p>
            <a:r>
              <a:rPr lang="nl-NL" sz="900" dirty="0" smtClean="0"/>
              <a:t>TD</a:t>
            </a:r>
          </a:p>
        </p:txBody>
      </p:sp>
      <p:sp>
        <p:nvSpPr>
          <p:cNvPr id="63" name="Tekstvak 62"/>
          <p:cNvSpPr txBox="1"/>
          <p:nvPr/>
        </p:nvSpPr>
        <p:spPr>
          <a:xfrm>
            <a:off x="6245319" y="4395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0-1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64" name="Tekstvak 63"/>
          <p:cNvSpPr txBox="1"/>
          <p:nvPr/>
        </p:nvSpPr>
        <p:spPr>
          <a:xfrm>
            <a:off x="6571020" y="44170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0-1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65" name="Tekstvak 64"/>
          <p:cNvSpPr txBox="1"/>
          <p:nvPr/>
        </p:nvSpPr>
        <p:spPr>
          <a:xfrm>
            <a:off x="6886597" y="4446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5486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/>
          <p:cNvSpPr/>
          <p:nvPr/>
        </p:nvSpPr>
        <p:spPr>
          <a:xfrm>
            <a:off x="6665665" y="33026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" name="Rechte verbindingslijn 6"/>
          <p:cNvCxnSpPr>
            <a:stCxn id="41" idx="0"/>
            <a:endCxn id="6" idx="4"/>
          </p:cNvCxnSpPr>
          <p:nvPr/>
        </p:nvCxnSpPr>
        <p:spPr>
          <a:xfrm flipV="1">
            <a:off x="6755665" y="510262"/>
            <a:ext cx="0" cy="188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4018480" y="1519520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4132234" y="18171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1" name="Ovaal 10"/>
          <p:cNvSpPr/>
          <p:nvPr/>
        </p:nvSpPr>
        <p:spPr>
          <a:xfrm>
            <a:off x="4449268" y="18171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Ovaal 11"/>
          <p:cNvSpPr/>
          <p:nvPr/>
        </p:nvSpPr>
        <p:spPr>
          <a:xfrm>
            <a:off x="4766302" y="18171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Ovaal 12"/>
          <p:cNvSpPr/>
          <p:nvPr/>
        </p:nvSpPr>
        <p:spPr>
          <a:xfrm>
            <a:off x="4654733" y="118767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744733" y="1367672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4984424" y="2575251"/>
            <a:ext cx="1606641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PropertyPerspectief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5098179" y="28729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Ovaal 17"/>
          <p:cNvSpPr/>
          <p:nvPr/>
        </p:nvSpPr>
        <p:spPr>
          <a:xfrm>
            <a:off x="5415213" y="28729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9" name="Ovaal 18"/>
          <p:cNvSpPr/>
          <p:nvPr/>
        </p:nvSpPr>
        <p:spPr>
          <a:xfrm>
            <a:off x="5732247" y="28729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5620678" y="224340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/>
          <p:nvPr/>
        </p:nvCxnSpPr>
        <p:spPr>
          <a:xfrm flipV="1">
            <a:off x="5710678" y="242340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954813" y="3609661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MogelijkeBinding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7" name="Ovaal 26"/>
          <p:cNvSpPr/>
          <p:nvPr/>
        </p:nvSpPr>
        <p:spPr>
          <a:xfrm>
            <a:off x="6591066" y="32778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8" name="Rechte verbindingslijn 27"/>
          <p:cNvCxnSpPr/>
          <p:nvPr/>
        </p:nvCxnSpPr>
        <p:spPr>
          <a:xfrm flipV="1">
            <a:off x="6681066" y="345781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13" idx="6"/>
            <a:endCxn id="42" idx="2"/>
          </p:cNvCxnSpPr>
          <p:nvPr/>
        </p:nvCxnSpPr>
        <p:spPr>
          <a:xfrm flipV="1">
            <a:off x="4834733" y="1277584"/>
            <a:ext cx="1079699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20" idx="0"/>
            <a:endCxn id="43" idx="4"/>
          </p:cNvCxnSpPr>
          <p:nvPr/>
        </p:nvCxnSpPr>
        <p:spPr>
          <a:xfrm flipV="1">
            <a:off x="5710678" y="1367584"/>
            <a:ext cx="610788" cy="87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27" idx="0"/>
            <a:endCxn id="44" idx="4"/>
          </p:cNvCxnSpPr>
          <p:nvPr/>
        </p:nvCxnSpPr>
        <p:spPr>
          <a:xfrm flipH="1" flipV="1">
            <a:off x="6638500" y="1367584"/>
            <a:ext cx="42566" cy="19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hoek 40"/>
          <p:cNvSpPr/>
          <p:nvPr/>
        </p:nvSpPr>
        <p:spPr>
          <a:xfrm>
            <a:off x="5800678" y="698937"/>
            <a:ext cx="1909974" cy="78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RolInContextType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2" name="Ovaal 41"/>
          <p:cNvSpPr/>
          <p:nvPr/>
        </p:nvSpPr>
        <p:spPr>
          <a:xfrm>
            <a:off x="5914432" y="11875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3" name="Ovaal 42"/>
          <p:cNvSpPr/>
          <p:nvPr/>
        </p:nvSpPr>
        <p:spPr>
          <a:xfrm>
            <a:off x="6231466" y="11875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4" name="Ovaal 43"/>
          <p:cNvSpPr/>
          <p:nvPr/>
        </p:nvSpPr>
        <p:spPr>
          <a:xfrm>
            <a:off x="6548500" y="11875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6" name="Tekstvak 45"/>
          <p:cNvSpPr txBox="1"/>
          <p:nvPr/>
        </p:nvSpPr>
        <p:spPr>
          <a:xfrm>
            <a:off x="5835009" y="8758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</a:p>
          <a:p>
            <a:r>
              <a:rPr lang="nl-NL" sz="900" dirty="0" smtClean="0"/>
              <a:t>TD</a:t>
            </a:r>
          </a:p>
        </p:txBody>
      </p:sp>
      <p:sp>
        <p:nvSpPr>
          <p:cNvPr id="47" name="Tekstvak 46"/>
          <p:cNvSpPr txBox="1"/>
          <p:nvPr/>
        </p:nvSpPr>
        <p:spPr>
          <a:xfrm>
            <a:off x="6153792" y="8789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48" name="Tekstvak 47"/>
          <p:cNvSpPr txBox="1"/>
          <p:nvPr/>
        </p:nvSpPr>
        <p:spPr>
          <a:xfrm>
            <a:off x="6479493" y="8810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1</a:t>
            </a:r>
          </a:p>
          <a:p>
            <a:r>
              <a:rPr lang="nl-NL" sz="900" dirty="0" smtClean="0"/>
              <a:t>RB</a:t>
            </a:r>
            <a:endParaRPr lang="nl-NL" sz="900" dirty="0"/>
          </a:p>
        </p:txBody>
      </p:sp>
      <p:sp>
        <p:nvSpPr>
          <p:cNvPr id="53" name="Rechthoek 52"/>
          <p:cNvSpPr/>
          <p:nvPr/>
        </p:nvSpPr>
        <p:spPr>
          <a:xfrm>
            <a:off x="7056286" y="2921074"/>
            <a:ext cx="1452506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IsVerplicht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54" name="Ovaal 53"/>
          <p:cNvSpPr/>
          <p:nvPr/>
        </p:nvSpPr>
        <p:spPr>
          <a:xfrm>
            <a:off x="7692539" y="253397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56" name="Tekstvak 55"/>
          <p:cNvSpPr txBox="1"/>
          <p:nvPr/>
        </p:nvSpPr>
        <p:spPr>
          <a:xfrm>
            <a:off x="6817459" y="2521507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  <p:sp>
        <p:nvSpPr>
          <p:cNvPr id="57" name="Rechthoek 56"/>
          <p:cNvSpPr/>
          <p:nvPr/>
        </p:nvSpPr>
        <p:spPr>
          <a:xfrm>
            <a:off x="8026674" y="2054428"/>
            <a:ext cx="1452506" cy="33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isFunctioneel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58" name="Ovaal 57"/>
          <p:cNvSpPr/>
          <p:nvPr/>
        </p:nvSpPr>
        <p:spPr>
          <a:xfrm>
            <a:off x="8662927" y="17225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9" name="Rechte verbindingslijn 58"/>
          <p:cNvCxnSpPr/>
          <p:nvPr/>
        </p:nvCxnSpPr>
        <p:spPr>
          <a:xfrm flipV="1">
            <a:off x="8752927" y="1902579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>
            <a:stCxn id="58" idx="2"/>
            <a:endCxn id="63" idx="5"/>
          </p:cNvCxnSpPr>
          <p:nvPr/>
        </p:nvCxnSpPr>
        <p:spPr>
          <a:xfrm flipH="1" flipV="1">
            <a:off x="7265163" y="1347457"/>
            <a:ext cx="1397764" cy="465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6836204" y="119698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3" name="Ovaal 62"/>
          <p:cNvSpPr/>
          <p:nvPr/>
        </p:nvSpPr>
        <p:spPr>
          <a:xfrm>
            <a:off x="7111523" y="11938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4" name="Tekstvak 63"/>
          <p:cNvSpPr txBox="1"/>
          <p:nvPr/>
        </p:nvSpPr>
        <p:spPr>
          <a:xfrm>
            <a:off x="6756781" y="885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endParaRPr lang="nl-NL" sz="900" dirty="0" smtClean="0"/>
          </a:p>
          <a:p>
            <a:r>
              <a:rPr lang="nl-NL" sz="900" dirty="0" smtClean="0"/>
              <a:t>PA</a:t>
            </a:r>
          </a:p>
        </p:txBody>
      </p:sp>
      <p:sp>
        <p:nvSpPr>
          <p:cNvPr id="65" name="Tekstvak 64"/>
          <p:cNvSpPr txBox="1"/>
          <p:nvPr/>
        </p:nvSpPr>
        <p:spPr>
          <a:xfrm>
            <a:off x="7033849" y="885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66" name="Tekstvak 65"/>
          <p:cNvSpPr txBox="1"/>
          <p:nvPr/>
        </p:nvSpPr>
        <p:spPr>
          <a:xfrm>
            <a:off x="7817960" y="1710111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  <p:cxnSp>
        <p:nvCxnSpPr>
          <p:cNvPr id="619" name="Rechte verbindingslijn met pijl 618"/>
          <p:cNvCxnSpPr>
            <a:stCxn id="54" idx="1"/>
            <a:endCxn id="62" idx="5"/>
          </p:cNvCxnSpPr>
          <p:nvPr/>
        </p:nvCxnSpPr>
        <p:spPr>
          <a:xfrm flipH="1" flipV="1">
            <a:off x="6989844" y="1350621"/>
            <a:ext cx="729055" cy="120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Rechte verbindingslijn 621"/>
          <p:cNvCxnSpPr>
            <a:stCxn id="53" idx="0"/>
            <a:endCxn id="54" idx="4"/>
          </p:cNvCxnSpPr>
          <p:nvPr/>
        </p:nvCxnSpPr>
        <p:spPr>
          <a:xfrm flipV="1">
            <a:off x="7782539" y="2713975"/>
            <a:ext cx="0" cy="207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Rechthoek 633"/>
          <p:cNvSpPr/>
          <p:nvPr/>
        </p:nvSpPr>
        <p:spPr>
          <a:xfrm>
            <a:off x="8017273" y="1131828"/>
            <a:ext cx="1452506" cy="33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pragma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635" name="Ovaal 634"/>
          <p:cNvSpPr/>
          <p:nvPr/>
        </p:nvSpPr>
        <p:spPr>
          <a:xfrm>
            <a:off x="8653526" y="69767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636" name="Rechte verbindingslijn 635"/>
          <p:cNvCxnSpPr>
            <a:endCxn id="635" idx="4"/>
          </p:cNvCxnSpPr>
          <p:nvPr/>
        </p:nvCxnSpPr>
        <p:spPr>
          <a:xfrm flipV="1">
            <a:off x="8743526" y="877670"/>
            <a:ext cx="0" cy="254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Tekstvak 636"/>
          <p:cNvSpPr txBox="1"/>
          <p:nvPr/>
        </p:nvSpPr>
        <p:spPr>
          <a:xfrm>
            <a:off x="8802594" y="769784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pragma</a:t>
            </a:r>
            <a:endParaRPr lang="nl-NL" sz="900" dirty="0"/>
          </a:p>
        </p:txBody>
      </p:sp>
      <p:sp>
        <p:nvSpPr>
          <p:cNvPr id="640" name="Ovaal 639"/>
          <p:cNvSpPr/>
          <p:nvPr/>
        </p:nvSpPr>
        <p:spPr>
          <a:xfrm>
            <a:off x="7416961" y="11876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41" name="Tekstvak 640"/>
          <p:cNvSpPr txBox="1"/>
          <p:nvPr/>
        </p:nvSpPr>
        <p:spPr>
          <a:xfrm>
            <a:off x="7339287" y="8789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0-1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cxnSp>
        <p:nvCxnSpPr>
          <p:cNvPr id="642" name="Rechte verbindingslijn met pijl 641"/>
          <p:cNvCxnSpPr>
            <a:stCxn id="635" idx="2"/>
            <a:endCxn id="640" idx="6"/>
          </p:cNvCxnSpPr>
          <p:nvPr/>
        </p:nvCxnSpPr>
        <p:spPr>
          <a:xfrm flipH="1">
            <a:off x="7596961" y="787670"/>
            <a:ext cx="1056565" cy="489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8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4014037" y="1685361"/>
            <a:ext cx="1452506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IsVerplicht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4650290" y="129140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4" name="Rechte verbindingslijn 13"/>
          <p:cNvCxnSpPr>
            <a:stCxn id="9" idx="0"/>
          </p:cNvCxnSpPr>
          <p:nvPr/>
        </p:nvCxnSpPr>
        <p:spPr>
          <a:xfrm flipV="1">
            <a:off x="4740290" y="1414569"/>
            <a:ext cx="0" cy="27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3829783" y="1347549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  <p:sp>
        <p:nvSpPr>
          <p:cNvPr id="16" name="Rechthoek 15"/>
          <p:cNvSpPr/>
          <p:nvPr/>
        </p:nvSpPr>
        <p:spPr>
          <a:xfrm>
            <a:off x="4984425" y="2455679"/>
            <a:ext cx="1452506" cy="33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isFunctioneel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0" name="Ovaal 19"/>
          <p:cNvSpPr/>
          <p:nvPr/>
        </p:nvSpPr>
        <p:spPr>
          <a:xfrm>
            <a:off x="5620678" y="21238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/>
          <p:nvPr/>
        </p:nvCxnSpPr>
        <p:spPr>
          <a:xfrm flipV="1">
            <a:off x="5710678" y="2303830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954813" y="3228230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Range</a:t>
            </a:r>
          </a:p>
        </p:txBody>
      </p:sp>
      <p:sp>
        <p:nvSpPr>
          <p:cNvPr id="24" name="Ovaal 23"/>
          <p:cNvSpPr/>
          <p:nvPr/>
        </p:nvSpPr>
        <p:spPr>
          <a:xfrm>
            <a:off x="6591066" y="289638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5" name="Rechte verbindingslijn 24"/>
          <p:cNvCxnSpPr/>
          <p:nvPr/>
        </p:nvCxnSpPr>
        <p:spPr>
          <a:xfrm flipV="1">
            <a:off x="6681066" y="3076382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13" idx="7"/>
            <a:endCxn id="45" idx="2"/>
          </p:cNvCxnSpPr>
          <p:nvPr/>
        </p:nvCxnSpPr>
        <p:spPr>
          <a:xfrm flipV="1">
            <a:off x="4803930" y="1280041"/>
            <a:ext cx="1110502" cy="3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20" idx="0"/>
            <a:endCxn id="46" idx="4"/>
          </p:cNvCxnSpPr>
          <p:nvPr/>
        </p:nvCxnSpPr>
        <p:spPr>
          <a:xfrm flipV="1">
            <a:off x="5710678" y="1370041"/>
            <a:ext cx="610788" cy="75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24" idx="0"/>
            <a:endCxn id="47" idx="4"/>
          </p:cNvCxnSpPr>
          <p:nvPr/>
        </p:nvCxnSpPr>
        <p:spPr>
          <a:xfrm flipH="1" flipV="1">
            <a:off x="6638500" y="1370041"/>
            <a:ext cx="42566" cy="15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6436931" y="33342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3" name="Rechte verbindingslijn 42"/>
          <p:cNvCxnSpPr>
            <a:endCxn id="46" idx="4"/>
          </p:cNvCxnSpPr>
          <p:nvPr/>
        </p:nvCxnSpPr>
        <p:spPr>
          <a:xfrm flipV="1">
            <a:off x="6526931" y="513424"/>
            <a:ext cx="0" cy="18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 43"/>
          <p:cNvSpPr/>
          <p:nvPr/>
        </p:nvSpPr>
        <p:spPr>
          <a:xfrm>
            <a:off x="5800678" y="701394"/>
            <a:ext cx="1452506" cy="78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5914432" y="119004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6" name="Ovaal 45"/>
          <p:cNvSpPr/>
          <p:nvPr/>
        </p:nvSpPr>
        <p:spPr>
          <a:xfrm>
            <a:off x="6231466" y="119004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7" name="Ovaal 46"/>
          <p:cNvSpPr/>
          <p:nvPr/>
        </p:nvSpPr>
        <p:spPr>
          <a:xfrm>
            <a:off x="6548500" y="119004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8" name="Tekstvak 47"/>
          <p:cNvSpPr txBox="1"/>
          <p:nvPr/>
        </p:nvSpPr>
        <p:spPr>
          <a:xfrm>
            <a:off x="5835009" y="8782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endParaRPr lang="nl-NL" sz="900" dirty="0" smtClean="0"/>
          </a:p>
          <a:p>
            <a:r>
              <a:rPr lang="nl-NL" sz="900" dirty="0" smtClean="0"/>
              <a:t>PA</a:t>
            </a:r>
          </a:p>
        </p:txBody>
      </p:sp>
      <p:sp>
        <p:nvSpPr>
          <p:cNvPr id="49" name="Tekstvak 48"/>
          <p:cNvSpPr txBox="1"/>
          <p:nvPr/>
        </p:nvSpPr>
        <p:spPr>
          <a:xfrm>
            <a:off x="6153792" y="881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50" name="Tekstvak 49"/>
          <p:cNvSpPr txBox="1"/>
          <p:nvPr/>
        </p:nvSpPr>
        <p:spPr>
          <a:xfrm>
            <a:off x="6479493" y="883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1</a:t>
            </a:r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54" name="Tekstvak 53"/>
          <p:cNvSpPr txBox="1"/>
          <p:nvPr/>
        </p:nvSpPr>
        <p:spPr>
          <a:xfrm>
            <a:off x="4789801" y="2162054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  <p:sp>
        <p:nvSpPr>
          <p:cNvPr id="55" name="Tekstvak 54"/>
          <p:cNvSpPr txBox="1"/>
          <p:nvPr/>
        </p:nvSpPr>
        <p:spPr>
          <a:xfrm>
            <a:off x="5771080" y="2951394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80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5792940" y="885141"/>
            <a:ext cx="1626338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PropertyPerspectief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5906694" y="118280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Ovaal 17"/>
          <p:cNvSpPr/>
          <p:nvPr/>
        </p:nvSpPr>
        <p:spPr>
          <a:xfrm>
            <a:off x="6429193" y="55329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9" name="Rechte verbindingslijn 18"/>
          <p:cNvCxnSpPr/>
          <p:nvPr/>
        </p:nvCxnSpPr>
        <p:spPr>
          <a:xfrm flipV="1">
            <a:off x="6519193" y="73329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49"/>
          <p:cNvSpPr/>
          <p:nvPr/>
        </p:nvSpPr>
        <p:spPr>
          <a:xfrm>
            <a:off x="4380168" y="1640760"/>
            <a:ext cx="179017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PropertyReferentie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52" name="Ovaal 51"/>
          <p:cNvSpPr/>
          <p:nvPr/>
        </p:nvSpPr>
        <p:spPr>
          <a:xfrm>
            <a:off x="5183246" y="129171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3" name="Rechte verbindingslijn 52"/>
          <p:cNvCxnSpPr>
            <a:stCxn id="50" idx="0"/>
            <a:endCxn id="52" idx="4"/>
          </p:cNvCxnSpPr>
          <p:nvPr/>
        </p:nvCxnSpPr>
        <p:spPr>
          <a:xfrm flipH="1" flipV="1">
            <a:off x="5273246" y="1471711"/>
            <a:ext cx="2010" cy="16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52" idx="6"/>
            <a:endCxn id="15" idx="2"/>
          </p:cNvCxnSpPr>
          <p:nvPr/>
        </p:nvCxnSpPr>
        <p:spPr>
          <a:xfrm flipV="1">
            <a:off x="5363246" y="1272800"/>
            <a:ext cx="543448" cy="10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5833302" y="189381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3" name="Rechthoek 62"/>
          <p:cNvSpPr/>
          <p:nvPr/>
        </p:nvSpPr>
        <p:spPr>
          <a:xfrm>
            <a:off x="6087223" y="2530396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Volgnummer</a:t>
            </a:r>
          </a:p>
        </p:txBody>
      </p:sp>
      <p:sp>
        <p:nvSpPr>
          <p:cNvPr id="64" name="Ovaal 63"/>
          <p:cNvSpPr/>
          <p:nvPr/>
        </p:nvSpPr>
        <p:spPr>
          <a:xfrm>
            <a:off x="6723476" y="221885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65" name="Rechte verbindingslijn 64"/>
          <p:cNvCxnSpPr>
            <a:stCxn id="63" idx="0"/>
          </p:cNvCxnSpPr>
          <p:nvPr/>
        </p:nvCxnSpPr>
        <p:spPr>
          <a:xfrm flipV="1">
            <a:off x="6813476" y="2398852"/>
            <a:ext cx="0" cy="13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65"/>
          <p:cNvSpPr txBox="1"/>
          <p:nvPr/>
        </p:nvSpPr>
        <p:spPr>
          <a:xfrm>
            <a:off x="6887929" y="2237976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Number</a:t>
            </a:r>
            <a:endParaRPr lang="nl-NL" sz="900" dirty="0" smtClean="0"/>
          </a:p>
        </p:txBody>
      </p:sp>
      <p:cxnSp>
        <p:nvCxnSpPr>
          <p:cNvPr id="67" name="Rechte verbindingslijn met pijl 66"/>
          <p:cNvCxnSpPr>
            <a:stCxn id="64" idx="1"/>
            <a:endCxn id="62" idx="6"/>
          </p:cNvCxnSpPr>
          <p:nvPr/>
        </p:nvCxnSpPr>
        <p:spPr>
          <a:xfrm flipH="1" flipV="1">
            <a:off x="6013302" y="1983814"/>
            <a:ext cx="736534" cy="26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kstvak 82"/>
          <p:cNvSpPr txBox="1"/>
          <p:nvPr/>
        </p:nvSpPr>
        <p:spPr>
          <a:xfrm>
            <a:off x="6086694" y="1137820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0-n, TD</a:t>
            </a:r>
            <a:endParaRPr lang="nl-NL" sz="900" dirty="0"/>
          </a:p>
        </p:txBody>
      </p:sp>
      <p:sp>
        <p:nvSpPr>
          <p:cNvPr id="84" name="Ovaal 83"/>
          <p:cNvSpPr/>
          <p:nvPr/>
        </p:nvSpPr>
        <p:spPr>
          <a:xfrm>
            <a:off x="4477181" y="189381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85" name="Tekstvak 84"/>
          <p:cNvSpPr txBox="1"/>
          <p:nvPr/>
        </p:nvSpPr>
        <p:spPr>
          <a:xfrm>
            <a:off x="4629057" y="1894435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r>
              <a:rPr lang="nl-NL" sz="900" dirty="0" smtClean="0"/>
              <a:t>, RB</a:t>
            </a:r>
            <a:endParaRPr lang="nl-NL" sz="900" dirty="0"/>
          </a:p>
        </p:txBody>
      </p:sp>
      <p:sp>
        <p:nvSpPr>
          <p:cNvPr id="87" name="Rechthoek 86"/>
          <p:cNvSpPr/>
          <p:nvPr/>
        </p:nvSpPr>
        <p:spPr>
          <a:xfrm>
            <a:off x="3308178" y="2530396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al 87"/>
          <p:cNvSpPr/>
          <p:nvPr/>
        </p:nvSpPr>
        <p:spPr>
          <a:xfrm>
            <a:off x="3944431" y="221885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9" name="Rechte verbindingslijn 88"/>
          <p:cNvCxnSpPr>
            <a:stCxn id="87" idx="0"/>
          </p:cNvCxnSpPr>
          <p:nvPr/>
        </p:nvCxnSpPr>
        <p:spPr>
          <a:xfrm flipV="1">
            <a:off x="4034431" y="2398852"/>
            <a:ext cx="0" cy="13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/>
          <p:cNvCxnSpPr>
            <a:stCxn id="88" idx="7"/>
            <a:endCxn id="84" idx="3"/>
          </p:cNvCxnSpPr>
          <p:nvPr/>
        </p:nvCxnSpPr>
        <p:spPr>
          <a:xfrm flipV="1">
            <a:off x="4098071" y="2047454"/>
            <a:ext cx="405470" cy="19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kstvak 92"/>
          <p:cNvSpPr txBox="1"/>
          <p:nvPr/>
        </p:nvSpPr>
        <p:spPr>
          <a:xfrm>
            <a:off x="5448740" y="1893814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r>
              <a:rPr lang="nl-NL" sz="900" dirty="0" smtClean="0"/>
              <a:t>, PA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775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72235" y="1165412"/>
            <a:ext cx="2962733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" name="Ovaal 2"/>
          <p:cNvSpPr/>
          <p:nvPr/>
        </p:nvSpPr>
        <p:spPr>
          <a:xfrm>
            <a:off x="725604" y="176551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>
            <a:stCxn id="3" idx="6"/>
            <a:endCxn id="2" idx="1"/>
          </p:cNvCxnSpPr>
          <p:nvPr/>
        </p:nvCxnSpPr>
        <p:spPr>
          <a:xfrm>
            <a:off x="994545" y="1900518"/>
            <a:ext cx="97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025133" y="1611629"/>
            <a:ext cx="88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mtClean="0"/>
              <a:t>buitenRol</a:t>
            </a:r>
            <a:endParaRPr lang="nl-NL" sz="1400" dirty="0"/>
          </a:p>
        </p:txBody>
      </p:sp>
      <p:sp>
        <p:nvSpPr>
          <p:cNvPr id="7" name="Ovaal 6"/>
          <p:cNvSpPr/>
          <p:nvPr/>
        </p:nvSpPr>
        <p:spPr>
          <a:xfrm>
            <a:off x="2841523" y="176551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1952112" y="1611628"/>
            <a:ext cx="924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binnenRol</a:t>
            </a:r>
            <a:endParaRPr lang="nl-NL" sz="1400" dirty="0"/>
          </a:p>
        </p:txBody>
      </p:sp>
      <p:cxnSp>
        <p:nvCxnSpPr>
          <p:cNvPr id="9" name="Rechte verbindingslijn 8"/>
          <p:cNvCxnSpPr>
            <a:endCxn id="7" idx="2"/>
          </p:cNvCxnSpPr>
          <p:nvPr/>
        </p:nvCxnSpPr>
        <p:spPr>
          <a:xfrm>
            <a:off x="1952112" y="1900517"/>
            <a:ext cx="889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4508616" y="134162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3975376" y="132273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mtClean="0"/>
              <a:t>type</a:t>
            </a:r>
            <a:endParaRPr lang="nl-NL" sz="1400" dirty="0"/>
          </a:p>
        </p:txBody>
      </p:sp>
      <p:cxnSp>
        <p:nvCxnSpPr>
          <p:cNvPr id="16" name="Rechte verbindingslijn met pijl 15"/>
          <p:cNvCxnSpPr>
            <a:endCxn id="14" idx="6"/>
          </p:cNvCxnSpPr>
          <p:nvPr/>
        </p:nvCxnSpPr>
        <p:spPr>
          <a:xfrm flipH="1">
            <a:off x="4777557" y="1476627"/>
            <a:ext cx="96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/>
          <p:cNvSpPr/>
          <p:nvPr/>
        </p:nvSpPr>
        <p:spPr>
          <a:xfrm>
            <a:off x="3930583" y="176551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/>
          <p:cNvCxnSpPr>
            <a:stCxn id="2" idx="2"/>
            <a:endCxn id="21" idx="4"/>
          </p:cNvCxnSpPr>
          <p:nvPr/>
        </p:nvCxnSpPr>
        <p:spPr>
          <a:xfrm flipV="1">
            <a:off x="3453602" y="2035517"/>
            <a:ext cx="611452" cy="600107"/>
          </a:xfrm>
          <a:prstGeom prst="line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833955" y="2132741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solidFill>
                  <a:schemeClr val="bg2">
                    <a:lumMod val="75000"/>
                  </a:schemeClr>
                </a:solidFill>
              </a:rPr>
              <a:t>rolInContext</a:t>
            </a:r>
            <a:endParaRPr lang="nl-NL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1527605" y="3156737"/>
            <a:ext cx="3456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/>
              <a:t>newtype</a:t>
            </a:r>
            <a:r>
              <a:rPr lang="nl-NL" sz="1200" dirty="0"/>
              <a:t> </a:t>
            </a:r>
            <a:r>
              <a:rPr lang="nl-NL" sz="1200" dirty="0" err="1"/>
              <a:t>PerspectContext</a:t>
            </a:r>
            <a:r>
              <a:rPr lang="nl-NL" sz="1200" dirty="0"/>
              <a:t> = </a:t>
            </a:r>
            <a:r>
              <a:rPr lang="nl-NL" sz="1200" dirty="0" err="1"/>
              <a:t>PerspectContext</a:t>
            </a:r>
            <a:r>
              <a:rPr lang="nl-NL" sz="1200" dirty="0"/>
              <a:t>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{ </a:t>
            </a:r>
            <a:r>
              <a:rPr lang="nl-NL" sz="1200" dirty="0" err="1"/>
              <a:t>id</a:t>
            </a:r>
            <a:r>
              <a:rPr lang="nl-NL" sz="1200" dirty="0"/>
              <a:t> :: ID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pspType</a:t>
            </a:r>
            <a:r>
              <a:rPr lang="nl-NL" sz="1200" dirty="0"/>
              <a:t> :: ID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binnenRol</a:t>
            </a:r>
            <a:r>
              <a:rPr lang="nl-NL" sz="1200" dirty="0"/>
              <a:t> :: </a:t>
            </a:r>
            <a:r>
              <a:rPr lang="nl-NL" sz="1200" dirty="0" err="1"/>
              <a:t>PerspectRol</a:t>
            </a:r>
            <a:r>
              <a:rPr lang="nl-NL" sz="1200" dirty="0"/>
              <a:t>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buitenRol</a:t>
            </a:r>
            <a:r>
              <a:rPr lang="nl-NL" sz="1200" dirty="0"/>
              <a:t> :: ID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rolInContext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ID)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gevuldeRollen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ID)  }</a:t>
            </a:r>
          </a:p>
        </p:txBody>
      </p:sp>
    </p:spTree>
    <p:extLst>
      <p:ext uri="{BB962C8B-B14F-4D97-AF65-F5344CB8AC3E}">
        <p14:creationId xmlns:p14="http://schemas.microsoft.com/office/powerpoint/2010/main" val="175560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478921" y="1111848"/>
            <a:ext cx="53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Type</a:t>
            </a:r>
            <a:endParaRPr lang="nl-NL" sz="1400" dirty="0"/>
          </a:p>
        </p:txBody>
      </p:sp>
      <p:sp>
        <p:nvSpPr>
          <p:cNvPr id="3" name="Rechthoek 2"/>
          <p:cNvSpPr/>
          <p:nvPr/>
        </p:nvSpPr>
        <p:spPr>
          <a:xfrm>
            <a:off x="1899225" y="951071"/>
            <a:ext cx="2962733" cy="14702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4" name="Ovaal 3"/>
          <p:cNvSpPr/>
          <p:nvPr/>
        </p:nvSpPr>
        <p:spPr>
          <a:xfrm>
            <a:off x="3447391" y="1419339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ID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 flipH="1">
            <a:off x="3380592" y="1959339"/>
            <a:ext cx="336799" cy="461944"/>
          </a:xfrm>
          <a:prstGeom prst="line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26732" y="1959904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solidFill>
                  <a:schemeClr val="bg2">
                    <a:lumMod val="75000"/>
                  </a:schemeClr>
                </a:solidFill>
              </a:rPr>
              <a:t>context</a:t>
            </a:r>
            <a:endParaRPr lang="nl-NL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557614" y="1686177"/>
            <a:ext cx="1889777" cy="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2586491" y="1419339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mtClean="0"/>
              <a:t>binding</a:t>
            </a:r>
            <a:endParaRPr lang="nl-NL" sz="1400" dirty="0"/>
          </a:p>
        </p:txBody>
      </p:sp>
      <p:sp>
        <p:nvSpPr>
          <p:cNvPr id="10" name="Tekstvak 9"/>
          <p:cNvSpPr txBox="1"/>
          <p:nvPr/>
        </p:nvSpPr>
        <p:spPr>
          <a:xfrm>
            <a:off x="3936986" y="1359513"/>
            <a:ext cx="96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p</a:t>
            </a:r>
            <a:r>
              <a:rPr lang="nl-NL" sz="1400" dirty="0" smtClean="0"/>
              <a:t>rop1 = v1</a:t>
            </a:r>
          </a:p>
          <a:p>
            <a:r>
              <a:rPr lang="nl-NL" sz="1400" dirty="0" smtClean="0"/>
              <a:t>prop2 </a:t>
            </a:r>
            <a:r>
              <a:rPr lang="nl-NL" sz="1400" dirty="0"/>
              <a:t>= </a:t>
            </a:r>
            <a:r>
              <a:rPr lang="nl-NL" sz="1400" dirty="0" smtClean="0"/>
              <a:t>v2</a:t>
            </a:r>
            <a:endParaRPr lang="nl-NL" sz="1400" dirty="0"/>
          </a:p>
        </p:txBody>
      </p:sp>
      <p:sp>
        <p:nvSpPr>
          <p:cNvPr id="11" name="Tekstvak 10"/>
          <p:cNvSpPr txBox="1"/>
          <p:nvPr/>
        </p:nvSpPr>
        <p:spPr>
          <a:xfrm>
            <a:off x="1369848" y="2960997"/>
            <a:ext cx="3492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/>
              <a:t>newtype</a:t>
            </a:r>
            <a:r>
              <a:rPr lang="nl-NL" sz="1200" dirty="0"/>
              <a:t> </a:t>
            </a:r>
            <a:r>
              <a:rPr lang="nl-NL" sz="1200" dirty="0" err="1"/>
              <a:t>PerspectRol</a:t>
            </a:r>
            <a:r>
              <a:rPr lang="nl-NL" sz="1200" dirty="0"/>
              <a:t> =  </a:t>
            </a:r>
            <a:r>
              <a:rPr lang="nl-NL" sz="1200" dirty="0" err="1"/>
              <a:t>PerspectRol</a:t>
            </a:r>
            <a:r>
              <a:rPr lang="nl-NL" sz="1200" dirty="0"/>
              <a:t>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{ </a:t>
            </a:r>
            <a:r>
              <a:rPr lang="nl-NL" sz="1200" dirty="0" err="1"/>
              <a:t>id</a:t>
            </a:r>
            <a:r>
              <a:rPr lang="nl-NL" sz="1200" dirty="0"/>
              <a:t> :: ID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pspType</a:t>
            </a:r>
            <a:r>
              <a:rPr lang="nl-NL" sz="1200" dirty="0"/>
              <a:t> :: ID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/>
              <a:t>binding :: </a:t>
            </a:r>
            <a:r>
              <a:rPr lang="nl-NL" sz="1200" dirty="0" err="1"/>
              <a:t>Maybe</a:t>
            </a:r>
            <a:r>
              <a:rPr lang="nl-NL" sz="1200" dirty="0"/>
              <a:t> ID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/>
              <a:t>context :: </a:t>
            </a:r>
            <a:r>
              <a:rPr lang="nl-NL" sz="1200" dirty="0" err="1"/>
              <a:t>PerspectContext</a:t>
            </a:r>
            <a:r>
              <a:rPr lang="nl-NL" sz="1200" dirty="0"/>
              <a:t>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properties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String)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gevuldeRollen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ID)    }</a:t>
            </a:r>
          </a:p>
        </p:txBody>
      </p:sp>
    </p:spTree>
    <p:extLst>
      <p:ext uri="{BB962C8B-B14F-4D97-AF65-F5344CB8AC3E}">
        <p14:creationId xmlns:p14="http://schemas.microsoft.com/office/powerpoint/2010/main" val="134788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4065224" y="3346588"/>
            <a:ext cx="1609805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RolInContextType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75" name="Rechthoek 74"/>
          <p:cNvSpPr/>
          <p:nvPr/>
        </p:nvSpPr>
        <p:spPr>
          <a:xfrm>
            <a:off x="6200886" y="3346589"/>
            <a:ext cx="1452506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Aangever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76" name="Ovaal 75"/>
          <p:cNvSpPr/>
          <p:nvPr/>
        </p:nvSpPr>
        <p:spPr>
          <a:xfrm>
            <a:off x="6837139" y="295262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7" name="Rechte verbindingslijn 76"/>
          <p:cNvCxnSpPr>
            <a:stCxn id="75" idx="0"/>
            <a:endCxn id="76" idx="4"/>
          </p:cNvCxnSpPr>
          <p:nvPr/>
        </p:nvCxnSpPr>
        <p:spPr>
          <a:xfrm flipV="1">
            <a:off x="6927139" y="3132628"/>
            <a:ext cx="0" cy="213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hoek 78"/>
          <p:cNvSpPr/>
          <p:nvPr/>
        </p:nvSpPr>
        <p:spPr>
          <a:xfrm>
            <a:off x="7171273" y="4116907"/>
            <a:ext cx="1606641" cy="371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Aantekeningen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0" name="Ovaal 79"/>
          <p:cNvSpPr/>
          <p:nvPr/>
        </p:nvSpPr>
        <p:spPr>
          <a:xfrm>
            <a:off x="7884593" y="379167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1" name="Rechte verbindingslijn 80"/>
          <p:cNvCxnSpPr>
            <a:stCxn id="79" idx="0"/>
            <a:endCxn id="80" idx="4"/>
          </p:cNvCxnSpPr>
          <p:nvPr/>
        </p:nvCxnSpPr>
        <p:spPr>
          <a:xfrm flipH="1" flipV="1">
            <a:off x="7974593" y="3971672"/>
            <a:ext cx="1" cy="14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hoek 81"/>
          <p:cNvSpPr/>
          <p:nvPr/>
        </p:nvSpPr>
        <p:spPr>
          <a:xfrm>
            <a:off x="8141662" y="4889458"/>
            <a:ext cx="1452506" cy="36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Urgentie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3" name="Ovaal 82"/>
          <p:cNvSpPr/>
          <p:nvPr/>
        </p:nvSpPr>
        <p:spPr>
          <a:xfrm>
            <a:off x="8777915" y="45576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4" name="Rechte verbindingslijn 83"/>
          <p:cNvCxnSpPr/>
          <p:nvPr/>
        </p:nvCxnSpPr>
        <p:spPr>
          <a:xfrm flipV="1">
            <a:off x="8867915" y="4737610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84"/>
          <p:cNvCxnSpPr/>
          <p:nvPr/>
        </p:nvCxnSpPr>
        <p:spPr>
          <a:xfrm flipV="1">
            <a:off x="6990779" y="2941269"/>
            <a:ext cx="1110502" cy="3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86"/>
          <p:cNvCxnSpPr>
            <a:stCxn id="83" idx="0"/>
          </p:cNvCxnSpPr>
          <p:nvPr/>
        </p:nvCxnSpPr>
        <p:spPr>
          <a:xfrm flipH="1" flipV="1">
            <a:off x="8825349" y="3031270"/>
            <a:ext cx="42566" cy="152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al 87"/>
          <p:cNvSpPr/>
          <p:nvPr/>
        </p:nvSpPr>
        <p:spPr>
          <a:xfrm>
            <a:off x="8623780" y="199465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9" name="Rechte verbindingslijn 88"/>
          <p:cNvCxnSpPr/>
          <p:nvPr/>
        </p:nvCxnSpPr>
        <p:spPr>
          <a:xfrm flipV="1">
            <a:off x="8713780" y="2174652"/>
            <a:ext cx="0" cy="18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hoek 89"/>
          <p:cNvSpPr/>
          <p:nvPr/>
        </p:nvSpPr>
        <p:spPr>
          <a:xfrm>
            <a:off x="7987527" y="2362622"/>
            <a:ext cx="1452506" cy="78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Aangifte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91" name="Ovaal 90"/>
          <p:cNvSpPr/>
          <p:nvPr/>
        </p:nvSpPr>
        <p:spPr>
          <a:xfrm>
            <a:off x="8101281" y="28512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92" name="Ovaal 91"/>
          <p:cNvSpPr/>
          <p:nvPr/>
        </p:nvSpPr>
        <p:spPr>
          <a:xfrm>
            <a:off x="8418315" y="28512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93" name="Ovaal 92"/>
          <p:cNvSpPr/>
          <p:nvPr/>
        </p:nvSpPr>
        <p:spPr>
          <a:xfrm>
            <a:off x="8735349" y="28512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94" name="Tekstvak 93"/>
          <p:cNvSpPr txBox="1"/>
          <p:nvPr/>
        </p:nvSpPr>
        <p:spPr>
          <a:xfrm>
            <a:off x="8021858" y="253948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1-n</a:t>
            </a:r>
            <a:endParaRPr lang="nl-NL" sz="900" dirty="0" smtClean="0"/>
          </a:p>
          <a:p>
            <a:r>
              <a:rPr lang="nl-NL" sz="900" dirty="0" smtClean="0"/>
              <a:t>PA</a:t>
            </a:r>
          </a:p>
        </p:txBody>
      </p:sp>
      <p:sp>
        <p:nvSpPr>
          <p:cNvPr id="95" name="Tekstvak 94"/>
          <p:cNvSpPr txBox="1"/>
          <p:nvPr/>
        </p:nvSpPr>
        <p:spPr>
          <a:xfrm>
            <a:off x="8340641" y="254265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0-1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96" name="Tekstvak 95"/>
          <p:cNvSpPr txBox="1"/>
          <p:nvPr/>
        </p:nvSpPr>
        <p:spPr>
          <a:xfrm>
            <a:off x="8666342" y="25447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1</a:t>
            </a:r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97" name="Tekstvak 96"/>
          <p:cNvSpPr txBox="1"/>
          <p:nvPr/>
        </p:nvSpPr>
        <p:spPr>
          <a:xfrm>
            <a:off x="6976650" y="3823282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range=String</a:t>
            </a:r>
            <a:endParaRPr lang="nl-NL" sz="900" dirty="0"/>
          </a:p>
        </p:txBody>
      </p:sp>
      <p:sp>
        <p:nvSpPr>
          <p:cNvPr id="98" name="Tekstvak 97"/>
          <p:cNvSpPr txBox="1"/>
          <p:nvPr/>
        </p:nvSpPr>
        <p:spPr>
          <a:xfrm>
            <a:off x="7957929" y="4612622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Number</a:t>
            </a:r>
            <a:endParaRPr lang="nl-NL" sz="900" dirty="0"/>
          </a:p>
        </p:txBody>
      </p:sp>
      <p:sp>
        <p:nvSpPr>
          <p:cNvPr id="102" name="Ovaal 101"/>
          <p:cNvSpPr/>
          <p:nvPr/>
        </p:nvSpPr>
        <p:spPr>
          <a:xfrm>
            <a:off x="5765823" y="344231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03" name="Rechte verbindingslijn 102"/>
          <p:cNvCxnSpPr>
            <a:stCxn id="102" idx="2"/>
            <a:endCxn id="10" idx="3"/>
          </p:cNvCxnSpPr>
          <p:nvPr/>
        </p:nvCxnSpPr>
        <p:spPr>
          <a:xfrm flipH="1">
            <a:off x="5675029" y="3532318"/>
            <a:ext cx="9079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al 105"/>
          <p:cNvSpPr/>
          <p:nvPr/>
        </p:nvSpPr>
        <p:spPr>
          <a:xfrm>
            <a:off x="6291680" y="3441070"/>
            <a:ext cx="180000" cy="1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07" name="Rechthoek 106"/>
          <p:cNvSpPr/>
          <p:nvPr/>
        </p:nvSpPr>
        <p:spPr>
          <a:xfrm>
            <a:off x="4974116" y="4116906"/>
            <a:ext cx="1696040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privatePropertyType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08" name="Ovaal 107"/>
          <p:cNvSpPr/>
          <p:nvPr/>
        </p:nvSpPr>
        <p:spPr>
          <a:xfrm>
            <a:off x="6760949" y="421263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09" name="Rechte verbindingslijn 108"/>
          <p:cNvCxnSpPr>
            <a:stCxn id="108" idx="2"/>
            <a:endCxn id="107" idx="3"/>
          </p:cNvCxnSpPr>
          <p:nvPr/>
        </p:nvCxnSpPr>
        <p:spPr>
          <a:xfrm flipH="1">
            <a:off x="6670156" y="4302636"/>
            <a:ext cx="907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hoek 109"/>
          <p:cNvSpPr/>
          <p:nvPr/>
        </p:nvSpPr>
        <p:spPr>
          <a:xfrm>
            <a:off x="6020718" y="4887224"/>
            <a:ext cx="1644564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publicPropertyType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11" name="Ovaal 110"/>
          <p:cNvSpPr/>
          <p:nvPr/>
        </p:nvSpPr>
        <p:spPr>
          <a:xfrm>
            <a:off x="7756075" y="498295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12" name="Rechte verbindingslijn 111"/>
          <p:cNvCxnSpPr>
            <a:stCxn id="111" idx="2"/>
            <a:endCxn id="110" idx="3"/>
          </p:cNvCxnSpPr>
          <p:nvPr/>
        </p:nvCxnSpPr>
        <p:spPr>
          <a:xfrm flipH="1">
            <a:off x="7665282" y="5072954"/>
            <a:ext cx="907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al 112"/>
          <p:cNvSpPr/>
          <p:nvPr/>
        </p:nvSpPr>
        <p:spPr>
          <a:xfrm>
            <a:off x="7233796" y="4212636"/>
            <a:ext cx="180000" cy="1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14" name="Ovaal 113"/>
          <p:cNvSpPr/>
          <p:nvPr/>
        </p:nvSpPr>
        <p:spPr>
          <a:xfrm>
            <a:off x="8236502" y="4984202"/>
            <a:ext cx="180000" cy="1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15" name="Rechte verbindingslijn met pijl 114"/>
          <p:cNvCxnSpPr>
            <a:stCxn id="102" idx="6"/>
            <a:endCxn id="106" idx="2"/>
          </p:cNvCxnSpPr>
          <p:nvPr/>
        </p:nvCxnSpPr>
        <p:spPr>
          <a:xfrm flipV="1">
            <a:off x="5945823" y="3531070"/>
            <a:ext cx="345857" cy="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Rechte verbindingslijn met pijl 117"/>
          <p:cNvCxnSpPr>
            <a:stCxn id="108" idx="6"/>
            <a:endCxn id="113" idx="2"/>
          </p:cNvCxnSpPr>
          <p:nvPr/>
        </p:nvCxnSpPr>
        <p:spPr>
          <a:xfrm>
            <a:off x="6940949" y="4302636"/>
            <a:ext cx="292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/>
          <p:cNvCxnSpPr>
            <a:stCxn id="111" idx="6"/>
            <a:endCxn id="114" idx="2"/>
          </p:cNvCxnSpPr>
          <p:nvPr/>
        </p:nvCxnSpPr>
        <p:spPr>
          <a:xfrm>
            <a:off x="7936075" y="5072954"/>
            <a:ext cx="300427" cy="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Rechte verbindingslijn met pijl 548"/>
          <p:cNvCxnSpPr>
            <a:stCxn id="80" idx="0"/>
            <a:endCxn id="92" idx="4"/>
          </p:cNvCxnSpPr>
          <p:nvPr/>
        </p:nvCxnSpPr>
        <p:spPr>
          <a:xfrm flipV="1">
            <a:off x="7974593" y="3031269"/>
            <a:ext cx="533722" cy="7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7855082" y="33786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" name="Rechte verbindingslijn 2"/>
          <p:cNvCxnSpPr/>
          <p:nvPr/>
        </p:nvCxnSpPr>
        <p:spPr>
          <a:xfrm flipV="1">
            <a:off x="7938920" y="517864"/>
            <a:ext cx="6162" cy="181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hoek 3"/>
          <p:cNvSpPr/>
          <p:nvPr/>
        </p:nvSpPr>
        <p:spPr>
          <a:xfrm>
            <a:off x="4337968" y="1519520"/>
            <a:ext cx="1452506" cy="294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Betrouwbaarheid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5" name="Ovaal 4"/>
          <p:cNvSpPr/>
          <p:nvPr/>
        </p:nvSpPr>
        <p:spPr>
          <a:xfrm>
            <a:off x="4974221" y="118767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6" name="Rechte verbindingslijn 5"/>
          <p:cNvCxnSpPr/>
          <p:nvPr/>
        </p:nvCxnSpPr>
        <p:spPr>
          <a:xfrm flipV="1">
            <a:off x="5064221" y="1367672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/>
          <p:cNvSpPr/>
          <p:nvPr/>
        </p:nvSpPr>
        <p:spPr>
          <a:xfrm>
            <a:off x="4859516" y="2575251"/>
            <a:ext cx="2240854" cy="621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AangeverBetrouwbaarheid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5889943" y="223125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9" name="Rechte verbindingslijn 8"/>
          <p:cNvCxnSpPr>
            <a:stCxn id="7" idx="0"/>
            <a:endCxn id="8" idx="4"/>
          </p:cNvCxnSpPr>
          <p:nvPr/>
        </p:nvCxnSpPr>
        <p:spPr>
          <a:xfrm flipV="1">
            <a:off x="5979943" y="2411250"/>
            <a:ext cx="0" cy="164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>
            <a:stCxn id="5" idx="6"/>
            <a:endCxn id="13" idx="2"/>
          </p:cNvCxnSpPr>
          <p:nvPr/>
        </p:nvCxnSpPr>
        <p:spPr>
          <a:xfrm flipV="1">
            <a:off x="5154221" y="1277585"/>
            <a:ext cx="2371569" cy="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stCxn id="8" idx="7"/>
            <a:endCxn id="14" idx="2"/>
          </p:cNvCxnSpPr>
          <p:nvPr/>
        </p:nvCxnSpPr>
        <p:spPr>
          <a:xfrm flipV="1">
            <a:off x="6043583" y="1547497"/>
            <a:ext cx="1482207" cy="71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11"/>
          <p:cNvSpPr/>
          <p:nvPr/>
        </p:nvSpPr>
        <p:spPr>
          <a:xfrm>
            <a:off x="7143472" y="698937"/>
            <a:ext cx="1815090" cy="1489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Aangever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7525790" y="118758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4" name="Ovaal 13"/>
          <p:cNvSpPr/>
          <p:nvPr/>
        </p:nvSpPr>
        <p:spPr>
          <a:xfrm>
            <a:off x="7525790" y="145749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5" name="Ovaal 14"/>
          <p:cNvSpPr/>
          <p:nvPr/>
        </p:nvSpPr>
        <p:spPr>
          <a:xfrm>
            <a:off x="7525790" y="17706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6" name="Tekstvak 15"/>
          <p:cNvSpPr txBox="1"/>
          <p:nvPr/>
        </p:nvSpPr>
        <p:spPr>
          <a:xfrm>
            <a:off x="7174501" y="985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1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 smtClean="0"/>
          </a:p>
        </p:txBody>
      </p:sp>
      <p:sp>
        <p:nvSpPr>
          <p:cNvPr id="17" name="Tekstvak 16"/>
          <p:cNvSpPr txBox="1"/>
          <p:nvPr/>
        </p:nvSpPr>
        <p:spPr>
          <a:xfrm>
            <a:off x="7166957" y="131365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0-1</a:t>
            </a:r>
            <a:endParaRPr lang="nl-NL" sz="900" dirty="0" smtClean="0"/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19" name="Rechthoek 18"/>
          <p:cNvSpPr/>
          <p:nvPr/>
        </p:nvSpPr>
        <p:spPr>
          <a:xfrm>
            <a:off x="7502305" y="2575339"/>
            <a:ext cx="1452506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Gebruiker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0" name="Ovaal 19"/>
          <p:cNvSpPr/>
          <p:nvPr/>
        </p:nvSpPr>
        <p:spPr>
          <a:xfrm>
            <a:off x="8138558" y="226430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2" name="Rechte verbindingslijn met pijl 21"/>
          <p:cNvCxnSpPr>
            <a:stCxn id="20" idx="1"/>
            <a:endCxn id="15" idx="5"/>
          </p:cNvCxnSpPr>
          <p:nvPr/>
        </p:nvCxnSpPr>
        <p:spPr>
          <a:xfrm flipH="1" flipV="1">
            <a:off x="7679430" y="1924257"/>
            <a:ext cx="485488" cy="36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>
            <a:endCxn id="20" idx="4"/>
          </p:cNvCxnSpPr>
          <p:nvPr/>
        </p:nvCxnSpPr>
        <p:spPr>
          <a:xfrm flipV="1">
            <a:off x="8228558" y="2444304"/>
            <a:ext cx="0" cy="136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34"/>
          <p:cNvSpPr txBox="1"/>
          <p:nvPr/>
        </p:nvSpPr>
        <p:spPr>
          <a:xfrm>
            <a:off x="7686128" y="1124108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p</a:t>
            </a:r>
            <a:r>
              <a:rPr lang="nl-NL" sz="1000" dirty="0" err="1" smtClean="0"/>
              <a:t>ropertyType</a:t>
            </a:r>
            <a:endParaRPr lang="nl-NL" sz="1000" dirty="0"/>
          </a:p>
        </p:txBody>
      </p:sp>
      <p:sp>
        <p:nvSpPr>
          <p:cNvPr id="36" name="Tekstvak 35"/>
          <p:cNvSpPr txBox="1"/>
          <p:nvPr/>
        </p:nvSpPr>
        <p:spPr>
          <a:xfrm>
            <a:off x="7686127" y="1391276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propertyPerspectief</a:t>
            </a:r>
            <a:endParaRPr lang="nl-NL" sz="1000" dirty="0"/>
          </a:p>
        </p:txBody>
      </p:sp>
      <p:sp>
        <p:nvSpPr>
          <p:cNvPr id="37" name="Tekstvak 36"/>
          <p:cNvSpPr txBox="1"/>
          <p:nvPr/>
        </p:nvSpPr>
        <p:spPr>
          <a:xfrm>
            <a:off x="7700599" y="1704396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mogelijkeBinding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5985330" y="2243524"/>
            <a:ext cx="9140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Volgnummer=1</a:t>
            </a:r>
            <a:endParaRPr lang="nl-NL" sz="900" dirty="0" smtClean="0"/>
          </a:p>
        </p:txBody>
      </p:sp>
      <p:sp>
        <p:nvSpPr>
          <p:cNvPr id="43" name="Ovaal 42"/>
          <p:cNvSpPr/>
          <p:nvPr/>
        </p:nvSpPr>
        <p:spPr>
          <a:xfrm>
            <a:off x="4974221" y="292851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4" name="Tekstvak 43"/>
          <p:cNvSpPr txBox="1"/>
          <p:nvPr/>
        </p:nvSpPr>
        <p:spPr>
          <a:xfrm>
            <a:off x="5154221" y="2897194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propertyReferentie</a:t>
            </a:r>
            <a:endParaRPr lang="nl-NL" sz="1000" dirty="0"/>
          </a:p>
        </p:txBody>
      </p:sp>
      <p:cxnSp>
        <p:nvCxnSpPr>
          <p:cNvPr id="49" name="Gebogen verbindingslijn 48"/>
          <p:cNvCxnSpPr>
            <a:stCxn id="5" idx="2"/>
            <a:endCxn id="43" idx="2"/>
          </p:cNvCxnSpPr>
          <p:nvPr/>
        </p:nvCxnSpPr>
        <p:spPr>
          <a:xfrm rot="10800000" flipV="1">
            <a:off x="4974221" y="1277672"/>
            <a:ext cx="12700" cy="1740846"/>
          </a:xfrm>
          <a:prstGeom prst="bentConnector3">
            <a:avLst>
              <a:gd name="adj1" fmla="val 76909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7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644986" y="1630304"/>
            <a:ext cx="1601778" cy="1176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MetaType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3874857" y="192906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" name="Ovaal 6"/>
          <p:cNvSpPr/>
          <p:nvPr/>
        </p:nvSpPr>
        <p:spPr>
          <a:xfrm>
            <a:off x="4355875" y="127030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" name="Rechte verbindingslijn 7"/>
          <p:cNvCxnSpPr>
            <a:stCxn id="5" idx="0"/>
            <a:endCxn id="7" idx="4"/>
          </p:cNvCxnSpPr>
          <p:nvPr/>
        </p:nvCxnSpPr>
        <p:spPr>
          <a:xfrm flipV="1">
            <a:off x="4445875" y="1450304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4021612" y="1878471"/>
            <a:ext cx="10871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17" name="Rechthoek 16"/>
          <p:cNvSpPr/>
          <p:nvPr/>
        </p:nvSpPr>
        <p:spPr>
          <a:xfrm>
            <a:off x="1261292" y="1714984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RolInContextType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1375046" y="20126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9" name="Ovaal 18"/>
          <p:cNvSpPr/>
          <p:nvPr/>
        </p:nvSpPr>
        <p:spPr>
          <a:xfrm>
            <a:off x="1692080" y="20126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2009114" y="20126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1" name="Ovaal 20"/>
          <p:cNvSpPr/>
          <p:nvPr/>
        </p:nvSpPr>
        <p:spPr>
          <a:xfrm>
            <a:off x="2901277" y="192796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2" name="Rechte verbindingslijn 21"/>
          <p:cNvCxnSpPr>
            <a:stCxn id="17" idx="3"/>
            <a:endCxn id="21" idx="2"/>
          </p:cNvCxnSpPr>
          <p:nvPr/>
        </p:nvCxnSpPr>
        <p:spPr>
          <a:xfrm>
            <a:off x="2713798" y="2013745"/>
            <a:ext cx="187479" cy="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21" idx="6"/>
            <a:endCxn id="6" idx="2"/>
          </p:cNvCxnSpPr>
          <p:nvPr/>
        </p:nvCxnSpPr>
        <p:spPr>
          <a:xfrm>
            <a:off x="3081277" y="2017962"/>
            <a:ext cx="793580" cy="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3874856" y="239853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" name="Tekstvak 32"/>
          <p:cNvSpPr txBox="1"/>
          <p:nvPr/>
        </p:nvSpPr>
        <p:spPr>
          <a:xfrm>
            <a:off x="4021611" y="2347941"/>
            <a:ext cx="10647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34" name="Rechthoek 33"/>
          <p:cNvSpPr/>
          <p:nvPr/>
        </p:nvSpPr>
        <p:spPr>
          <a:xfrm>
            <a:off x="2055813" y="3187620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Range</a:t>
            </a:r>
          </a:p>
        </p:txBody>
      </p:sp>
      <p:sp>
        <p:nvSpPr>
          <p:cNvPr id="35" name="Ovaal 34"/>
          <p:cNvSpPr/>
          <p:nvPr/>
        </p:nvSpPr>
        <p:spPr>
          <a:xfrm>
            <a:off x="2692066" y="285577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6" name="Rechte verbindingslijn 35"/>
          <p:cNvCxnSpPr/>
          <p:nvPr/>
        </p:nvCxnSpPr>
        <p:spPr>
          <a:xfrm flipV="1">
            <a:off x="2782066" y="3035772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1872080" y="2910784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simpleValue</a:t>
            </a:r>
            <a:endParaRPr lang="nl-NL" sz="900" dirty="0"/>
          </a:p>
        </p:txBody>
      </p:sp>
      <p:cxnSp>
        <p:nvCxnSpPr>
          <p:cNvPr id="38" name="Rechte verbindingslijn met pijl 37"/>
          <p:cNvCxnSpPr>
            <a:stCxn id="35" idx="6"/>
            <a:endCxn id="32" idx="2"/>
          </p:cNvCxnSpPr>
          <p:nvPr/>
        </p:nvCxnSpPr>
        <p:spPr>
          <a:xfrm flipV="1">
            <a:off x="2872066" y="2488533"/>
            <a:ext cx="1002790" cy="45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27910" y="2033901"/>
            <a:ext cx="1601778" cy="97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MetaType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1257781" y="23326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1738799" y="16739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5" idx="0"/>
          </p:cNvCxnSpPr>
          <p:nvPr/>
        </p:nvCxnSpPr>
        <p:spPr>
          <a:xfrm flipV="1">
            <a:off x="1828799" y="185390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404536" y="2282068"/>
            <a:ext cx="10871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7" name="Rechthoek 6"/>
          <p:cNvSpPr/>
          <p:nvPr/>
        </p:nvSpPr>
        <p:spPr>
          <a:xfrm>
            <a:off x="3430577" y="2033901"/>
            <a:ext cx="1601778" cy="621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MetaType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3660448" y="23326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9" name="Ovaal 8"/>
          <p:cNvSpPr/>
          <p:nvPr/>
        </p:nvSpPr>
        <p:spPr>
          <a:xfrm>
            <a:off x="4141466" y="16739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0" name="Rechte verbindingslijn 9"/>
          <p:cNvCxnSpPr>
            <a:stCxn id="10" idx="0"/>
          </p:cNvCxnSpPr>
          <p:nvPr/>
        </p:nvCxnSpPr>
        <p:spPr>
          <a:xfrm flipV="1">
            <a:off x="4231466" y="185390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807203" y="228206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0-n, TD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20038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54926" y="860989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r>
              <a:rPr lang="nl-NL" sz="1600" dirty="0" err="1">
                <a:solidFill>
                  <a:schemeClr val="tx1"/>
                </a:solidFill>
              </a:rPr>
              <a:t>-</a:t>
            </a:r>
            <a:r>
              <a:rPr lang="nl-NL" sz="1600" dirty="0" err="1" smtClean="0">
                <a:solidFill>
                  <a:schemeClr val="tx1"/>
                </a:solidFill>
              </a:rPr>
              <a:t>VanAangifte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2703478" y="284105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/>
          <p:nvPr/>
        </p:nvCxnSpPr>
        <p:spPr>
          <a:xfrm flipH="1" flipV="1">
            <a:off x="2837949" y="554105"/>
            <a:ext cx="1" cy="30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/>
          <p:cNvSpPr/>
          <p:nvPr/>
        </p:nvSpPr>
        <p:spPr>
          <a:xfrm>
            <a:off x="2313347" y="1652720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2572697" y="1633831"/>
            <a:ext cx="79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urgentie</a:t>
            </a:r>
            <a:endParaRPr lang="nl-NL" sz="1400" dirty="0"/>
          </a:p>
        </p:txBody>
      </p:sp>
      <p:sp>
        <p:nvSpPr>
          <p:cNvPr id="7" name="Rechthoek 6"/>
          <p:cNvSpPr/>
          <p:nvPr/>
        </p:nvSpPr>
        <p:spPr>
          <a:xfrm>
            <a:off x="5178501" y="860989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3173013" y="147236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418804" y="1451208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10" name="Ovaal 9"/>
          <p:cNvSpPr/>
          <p:nvPr/>
        </p:nvSpPr>
        <p:spPr>
          <a:xfrm>
            <a:off x="4672789" y="147236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/>
          <p:cNvCxnSpPr/>
          <p:nvPr/>
        </p:nvCxnSpPr>
        <p:spPr>
          <a:xfrm flipV="1">
            <a:off x="4941730" y="1596095"/>
            <a:ext cx="236771" cy="1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bogen verbindingslijn 11"/>
          <p:cNvCxnSpPr/>
          <p:nvPr/>
        </p:nvCxnSpPr>
        <p:spPr>
          <a:xfrm rot="16200000" flipV="1">
            <a:off x="4057372" y="722479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8093478" y="257960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MetaType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7575530" y="3179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7844471" y="3314707"/>
            <a:ext cx="249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5"/>
          <p:cNvSpPr/>
          <p:nvPr/>
        </p:nvSpPr>
        <p:spPr>
          <a:xfrm>
            <a:off x="6495208" y="1488985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7" name="Gebogen verbindingslijn 16"/>
          <p:cNvCxnSpPr>
            <a:stCxn id="14" idx="0"/>
            <a:endCxn id="16" idx="6"/>
          </p:cNvCxnSpPr>
          <p:nvPr/>
        </p:nvCxnSpPr>
        <p:spPr>
          <a:xfrm rot="16200000" flipV="1">
            <a:off x="6459214" y="1928920"/>
            <a:ext cx="1555722" cy="94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6220303" y="1669815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24" name="Rechthoek 23"/>
          <p:cNvSpPr/>
          <p:nvPr/>
        </p:nvSpPr>
        <p:spPr>
          <a:xfrm>
            <a:off x="1955379" y="3891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Urgentie-Perspectief</a:t>
            </a:r>
          </a:p>
        </p:txBody>
      </p:sp>
      <p:sp>
        <p:nvSpPr>
          <p:cNvPr id="25" name="Ovaal 24"/>
          <p:cNvSpPr/>
          <p:nvPr/>
        </p:nvSpPr>
        <p:spPr>
          <a:xfrm>
            <a:off x="2703931" y="3314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Rechte verbindingslijn 25"/>
          <p:cNvCxnSpPr/>
          <p:nvPr/>
        </p:nvCxnSpPr>
        <p:spPr>
          <a:xfrm flipH="1" flipV="1">
            <a:off x="2838402" y="3584707"/>
            <a:ext cx="1" cy="30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/>
          <p:cNvSpPr/>
          <p:nvPr/>
        </p:nvSpPr>
        <p:spPr>
          <a:xfrm>
            <a:off x="2313342" y="1993382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572692" y="1974493"/>
            <a:ext cx="163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UrgentiePerspectief</a:t>
            </a:r>
            <a:endParaRPr lang="nl-NL" sz="1400" dirty="0"/>
          </a:p>
        </p:txBody>
      </p:sp>
      <p:cxnSp>
        <p:nvCxnSpPr>
          <p:cNvPr id="29" name="Gebogen verbindingslijn 28"/>
          <p:cNvCxnSpPr>
            <a:stCxn id="25" idx="0"/>
            <a:endCxn id="27" idx="4"/>
          </p:cNvCxnSpPr>
          <p:nvPr/>
        </p:nvCxnSpPr>
        <p:spPr>
          <a:xfrm rot="16200000" flipV="1">
            <a:off x="2117446" y="2593750"/>
            <a:ext cx="1051325" cy="390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2303751" y="465402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ekstvak 32"/>
          <p:cNvSpPr txBox="1"/>
          <p:nvPr/>
        </p:nvSpPr>
        <p:spPr>
          <a:xfrm>
            <a:off x="2572692" y="46540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1</a:t>
            </a:r>
            <a:endParaRPr lang="nl-NL" sz="1400" dirty="0"/>
          </a:p>
        </p:txBody>
      </p:sp>
      <p:cxnSp>
        <p:nvCxnSpPr>
          <p:cNvPr id="34" name="Gebogen verbindingslijn 33"/>
          <p:cNvCxnSpPr>
            <a:stCxn id="5" idx="2"/>
            <a:endCxn id="32" idx="2"/>
          </p:cNvCxnSpPr>
          <p:nvPr/>
        </p:nvCxnSpPr>
        <p:spPr>
          <a:xfrm rot="10800000" flipV="1">
            <a:off x="2303751" y="1787720"/>
            <a:ext cx="9596" cy="3001308"/>
          </a:xfrm>
          <a:prstGeom prst="bentConnector3">
            <a:avLst>
              <a:gd name="adj1" fmla="val 248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5174676" y="3891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PerspectiefType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8" name="Ovaal 37"/>
          <p:cNvSpPr/>
          <p:nvPr/>
        </p:nvSpPr>
        <p:spPr>
          <a:xfrm>
            <a:off x="3169188" y="4502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668964" y="4502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Rechte verbindingslijn 39"/>
          <p:cNvCxnSpPr/>
          <p:nvPr/>
        </p:nvCxnSpPr>
        <p:spPr>
          <a:xfrm flipV="1">
            <a:off x="4937905" y="4626697"/>
            <a:ext cx="236771" cy="1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/>
          <p:nvPr/>
        </p:nvCxnSpPr>
        <p:spPr>
          <a:xfrm rot="16200000" flipV="1">
            <a:off x="4053547" y="3753081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6491383" y="451958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3418804" y="4465192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cxnSp>
        <p:nvCxnSpPr>
          <p:cNvPr id="44" name="Gebogen verbindingslijn 43"/>
          <p:cNvCxnSpPr>
            <a:stCxn id="14" idx="4"/>
            <a:endCxn id="42" idx="6"/>
          </p:cNvCxnSpPr>
          <p:nvPr/>
        </p:nvCxnSpPr>
        <p:spPr>
          <a:xfrm rot="5400000">
            <a:off x="6632723" y="3577309"/>
            <a:ext cx="1204880" cy="949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/>
          <p:cNvSpPr txBox="1"/>
          <p:nvPr/>
        </p:nvSpPr>
        <p:spPr>
          <a:xfrm>
            <a:off x="6231600" y="4695272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66391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kstvak 221"/>
          <p:cNvSpPr txBox="1"/>
          <p:nvPr/>
        </p:nvSpPr>
        <p:spPr>
          <a:xfrm>
            <a:off x="3809604" y="2057461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mogelijkeBinding</a:t>
            </a:r>
            <a:endParaRPr lang="nl-NL" sz="1100" dirty="0"/>
          </a:p>
        </p:txBody>
      </p:sp>
      <p:sp>
        <p:nvSpPr>
          <p:cNvPr id="81" name="Tekstvak 80"/>
          <p:cNvSpPr txBox="1"/>
          <p:nvPr/>
        </p:nvSpPr>
        <p:spPr>
          <a:xfrm>
            <a:off x="8117420" y="4500329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2" name="Rechthoek 1"/>
          <p:cNvSpPr/>
          <p:nvPr/>
        </p:nvSpPr>
        <p:spPr>
          <a:xfrm>
            <a:off x="3846471" y="1547356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RolTypeX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3372716" y="1861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" name="Rechte verbindingslijn 3"/>
          <p:cNvCxnSpPr>
            <a:stCxn id="3" idx="6"/>
            <a:endCxn id="2" idx="1"/>
          </p:cNvCxnSpPr>
          <p:nvPr/>
        </p:nvCxnSpPr>
        <p:spPr>
          <a:xfrm>
            <a:off x="3552716" y="1951769"/>
            <a:ext cx="29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/>
          <p:cNvSpPr/>
          <p:nvPr/>
        </p:nvSpPr>
        <p:spPr>
          <a:xfrm>
            <a:off x="4911183" y="182003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291146" y="173613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4" name="Rechthoek 13"/>
          <p:cNvSpPr/>
          <p:nvPr/>
        </p:nvSpPr>
        <p:spPr>
          <a:xfrm>
            <a:off x="7756741" y="1547356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</a:t>
            </a:r>
            <a:r>
              <a:rPr lang="nl-NL" sz="1200" dirty="0" smtClean="0">
                <a:solidFill>
                  <a:schemeClr val="tx1"/>
                </a:solidFill>
              </a:rPr>
              <a:t>inding</a:t>
            </a:r>
          </a:p>
        </p:txBody>
      </p:sp>
      <p:sp>
        <p:nvSpPr>
          <p:cNvPr id="15" name="Ovaal 14"/>
          <p:cNvSpPr/>
          <p:nvPr/>
        </p:nvSpPr>
        <p:spPr>
          <a:xfrm>
            <a:off x="7282986" y="1861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" name="Rechte verbindingslijn 15"/>
          <p:cNvCxnSpPr>
            <a:stCxn id="15" idx="6"/>
            <a:endCxn id="14" idx="1"/>
          </p:cNvCxnSpPr>
          <p:nvPr/>
        </p:nvCxnSpPr>
        <p:spPr>
          <a:xfrm>
            <a:off x="7462986" y="1951769"/>
            <a:ext cx="29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8624101" y="1861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8405419" y="1951769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9" name="Rechthoek 18"/>
          <p:cNvSpPr/>
          <p:nvPr/>
        </p:nvSpPr>
        <p:spPr>
          <a:xfrm>
            <a:off x="3846470" y="2883097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20" name="Ovaal 19"/>
          <p:cNvSpPr/>
          <p:nvPr/>
        </p:nvSpPr>
        <p:spPr>
          <a:xfrm>
            <a:off x="5319481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>
            <a:stCxn id="20" idx="2"/>
            <a:endCxn id="19" idx="3"/>
          </p:cNvCxnSpPr>
          <p:nvPr/>
        </p:nvCxnSpPr>
        <p:spPr>
          <a:xfrm flipH="1">
            <a:off x="5143827" y="3287510"/>
            <a:ext cx="17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713830" y="33308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4495148" y="342086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31" name="Rechthoek 30"/>
          <p:cNvSpPr/>
          <p:nvPr/>
        </p:nvSpPr>
        <p:spPr>
          <a:xfrm>
            <a:off x="7756741" y="2883097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32" name="Ovaal 31"/>
          <p:cNvSpPr/>
          <p:nvPr/>
        </p:nvSpPr>
        <p:spPr>
          <a:xfrm>
            <a:off x="9229752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3" name="Rechte verbindingslijn 32"/>
          <p:cNvCxnSpPr>
            <a:stCxn id="32" idx="2"/>
            <a:endCxn id="31" idx="3"/>
          </p:cNvCxnSpPr>
          <p:nvPr/>
        </p:nvCxnSpPr>
        <p:spPr>
          <a:xfrm flipH="1">
            <a:off x="9054098" y="3287510"/>
            <a:ext cx="17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al 33"/>
          <p:cNvSpPr/>
          <p:nvPr/>
        </p:nvSpPr>
        <p:spPr>
          <a:xfrm>
            <a:off x="8624101" y="33308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8405419" y="342086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36" name="Ovaal 35"/>
          <p:cNvSpPr/>
          <p:nvPr/>
        </p:nvSpPr>
        <p:spPr>
          <a:xfrm>
            <a:off x="7868230" y="319751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met pijl 40"/>
          <p:cNvCxnSpPr>
            <a:stCxn id="20" idx="6"/>
            <a:endCxn id="36" idx="2"/>
          </p:cNvCxnSpPr>
          <p:nvPr/>
        </p:nvCxnSpPr>
        <p:spPr>
          <a:xfrm>
            <a:off x="5499481" y="3287510"/>
            <a:ext cx="236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3952055" y="2949860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43" name="Rechte verbindingslijn met pijl 42"/>
          <p:cNvCxnSpPr>
            <a:stCxn id="3" idx="4"/>
            <a:endCxn id="42" idx="0"/>
          </p:cNvCxnSpPr>
          <p:nvPr/>
        </p:nvCxnSpPr>
        <p:spPr>
          <a:xfrm>
            <a:off x="3462716" y="2041769"/>
            <a:ext cx="579339" cy="90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al 45"/>
          <p:cNvSpPr/>
          <p:nvPr/>
        </p:nvSpPr>
        <p:spPr>
          <a:xfrm>
            <a:off x="7869927" y="2952370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47" name="Rechte verbindingslijn met pijl 46"/>
          <p:cNvCxnSpPr>
            <a:stCxn id="15" idx="4"/>
            <a:endCxn id="46" idx="0"/>
          </p:cNvCxnSpPr>
          <p:nvPr/>
        </p:nvCxnSpPr>
        <p:spPr>
          <a:xfrm>
            <a:off x="7372986" y="2041769"/>
            <a:ext cx="586941" cy="9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49"/>
          <p:cNvSpPr/>
          <p:nvPr/>
        </p:nvSpPr>
        <p:spPr>
          <a:xfrm>
            <a:off x="1708954" y="2883097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ContextTypeZ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51" name="Ovaal 50"/>
          <p:cNvSpPr/>
          <p:nvPr/>
        </p:nvSpPr>
        <p:spPr>
          <a:xfrm>
            <a:off x="3224993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2" name="Rechte verbindingslijn 51"/>
          <p:cNvCxnSpPr>
            <a:stCxn id="51" idx="2"/>
            <a:endCxn id="50" idx="3"/>
          </p:cNvCxnSpPr>
          <p:nvPr/>
        </p:nvCxnSpPr>
        <p:spPr>
          <a:xfrm flipH="1">
            <a:off x="3006311" y="3287510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al 52"/>
          <p:cNvSpPr/>
          <p:nvPr/>
        </p:nvSpPr>
        <p:spPr>
          <a:xfrm>
            <a:off x="2071489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1852807" y="328751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59" name="Rechthoek 58"/>
          <p:cNvSpPr/>
          <p:nvPr/>
        </p:nvSpPr>
        <p:spPr>
          <a:xfrm>
            <a:off x="3846469" y="4218838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QueryStepType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al 59"/>
          <p:cNvSpPr/>
          <p:nvPr/>
        </p:nvSpPr>
        <p:spPr>
          <a:xfrm>
            <a:off x="5313615" y="453325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61" name="Rechte verbindingslijn 60"/>
          <p:cNvCxnSpPr>
            <a:stCxn id="60" idx="2"/>
            <a:endCxn id="59" idx="3"/>
          </p:cNvCxnSpPr>
          <p:nvPr/>
        </p:nvCxnSpPr>
        <p:spPr>
          <a:xfrm flipH="1">
            <a:off x="5143826" y="4623251"/>
            <a:ext cx="169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bogen verbindingslijn 68"/>
          <p:cNvCxnSpPr>
            <a:stCxn id="60" idx="0"/>
            <a:endCxn id="22" idx="6"/>
          </p:cNvCxnSpPr>
          <p:nvPr/>
        </p:nvCxnSpPr>
        <p:spPr>
          <a:xfrm rot="16200000" flipV="1">
            <a:off x="4592528" y="3722163"/>
            <a:ext cx="1112391" cy="509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bogen verbindingslijn 71"/>
          <p:cNvCxnSpPr>
            <a:stCxn id="60" idx="6"/>
            <a:endCxn id="34" idx="2"/>
          </p:cNvCxnSpPr>
          <p:nvPr/>
        </p:nvCxnSpPr>
        <p:spPr>
          <a:xfrm flipV="1">
            <a:off x="5493615" y="3420860"/>
            <a:ext cx="3130486" cy="1202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hoek 76"/>
          <p:cNvSpPr/>
          <p:nvPr/>
        </p:nvSpPr>
        <p:spPr>
          <a:xfrm>
            <a:off x="7733837" y="4218838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78" name="Ovaal 77"/>
          <p:cNvSpPr/>
          <p:nvPr/>
        </p:nvSpPr>
        <p:spPr>
          <a:xfrm>
            <a:off x="9249876" y="453325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9" name="Rechte verbindingslijn 78"/>
          <p:cNvCxnSpPr>
            <a:stCxn id="78" idx="2"/>
            <a:endCxn id="77" idx="3"/>
          </p:cNvCxnSpPr>
          <p:nvPr/>
        </p:nvCxnSpPr>
        <p:spPr>
          <a:xfrm flipH="1">
            <a:off x="9031194" y="4623251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al 79"/>
          <p:cNvSpPr/>
          <p:nvPr/>
        </p:nvSpPr>
        <p:spPr>
          <a:xfrm>
            <a:off x="8761835" y="453325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82" name="Gebogen verbindingslijn 81"/>
          <p:cNvCxnSpPr>
            <a:stCxn id="60" idx="4"/>
            <a:endCxn id="80" idx="4"/>
          </p:cNvCxnSpPr>
          <p:nvPr/>
        </p:nvCxnSpPr>
        <p:spPr>
          <a:xfrm rot="16200000" flipH="1">
            <a:off x="7127725" y="2989141"/>
            <a:ext cx="12700" cy="3448220"/>
          </a:xfrm>
          <a:prstGeom prst="bentConnector3">
            <a:avLst>
              <a:gd name="adj1" fmla="val 3500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5719838" y="1547356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RolTypeY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al 87"/>
          <p:cNvSpPr/>
          <p:nvPr/>
        </p:nvSpPr>
        <p:spPr>
          <a:xfrm>
            <a:off x="5358499" y="185901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9" name="Rechte verbindingslijn 88"/>
          <p:cNvCxnSpPr>
            <a:stCxn id="88" idx="6"/>
            <a:endCxn id="87" idx="1"/>
          </p:cNvCxnSpPr>
          <p:nvPr/>
        </p:nvCxnSpPr>
        <p:spPr>
          <a:xfrm>
            <a:off x="5538499" y="1949016"/>
            <a:ext cx="181339" cy="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4245772" y="631980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argument</a:t>
            </a:r>
            <a:endParaRPr lang="nl-NL" sz="1100" dirty="0"/>
          </a:p>
        </p:txBody>
      </p:sp>
      <p:cxnSp>
        <p:nvCxnSpPr>
          <p:cNvPr id="92" name="Rechte verbindingslijn met pijl 91"/>
          <p:cNvCxnSpPr>
            <a:stCxn id="235" idx="5"/>
            <a:endCxn id="246" idx="1"/>
          </p:cNvCxnSpPr>
          <p:nvPr/>
        </p:nvCxnSpPr>
        <p:spPr>
          <a:xfrm>
            <a:off x="6034407" y="2226700"/>
            <a:ext cx="1823179" cy="208135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0013194" y="3510860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F3</a:t>
            </a:r>
          </a:p>
        </p:txBody>
      </p:sp>
      <p:sp>
        <p:nvSpPr>
          <p:cNvPr id="96" name="Ovaal 95"/>
          <p:cNvSpPr/>
          <p:nvPr/>
        </p:nvSpPr>
        <p:spPr>
          <a:xfrm>
            <a:off x="11529233" y="382527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97" name="Rechte verbindingslijn 96"/>
          <p:cNvCxnSpPr>
            <a:stCxn id="96" idx="2"/>
            <a:endCxn id="95" idx="3"/>
          </p:cNvCxnSpPr>
          <p:nvPr/>
        </p:nvCxnSpPr>
        <p:spPr>
          <a:xfrm flipH="1">
            <a:off x="11310551" y="3915273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al 97"/>
          <p:cNvSpPr/>
          <p:nvPr/>
        </p:nvSpPr>
        <p:spPr>
          <a:xfrm>
            <a:off x="10880554" y="382527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99" name="Tekstvak 98"/>
          <p:cNvSpPr txBox="1"/>
          <p:nvPr/>
        </p:nvSpPr>
        <p:spPr>
          <a:xfrm>
            <a:off x="10661872" y="3915273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00" name="Ovaal 99"/>
          <p:cNvSpPr/>
          <p:nvPr/>
        </p:nvSpPr>
        <p:spPr>
          <a:xfrm>
            <a:off x="10092849" y="359247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01" name="Ovaal 100"/>
          <p:cNvSpPr/>
          <p:nvPr/>
        </p:nvSpPr>
        <p:spPr>
          <a:xfrm>
            <a:off x="7830026" y="454689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02" name="Ovaal 101"/>
          <p:cNvSpPr/>
          <p:nvPr/>
        </p:nvSpPr>
        <p:spPr>
          <a:xfrm>
            <a:off x="10092849" y="4086883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03" name="Rechte verbindingslijn met pijl 102"/>
          <p:cNvCxnSpPr>
            <a:stCxn id="78" idx="6"/>
            <a:endCxn id="102" idx="2"/>
          </p:cNvCxnSpPr>
          <p:nvPr/>
        </p:nvCxnSpPr>
        <p:spPr>
          <a:xfrm flipV="1">
            <a:off x="9429876" y="4176883"/>
            <a:ext cx="662973" cy="44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/>
          <p:cNvCxnSpPr>
            <a:stCxn id="32" idx="6"/>
            <a:endCxn id="100" idx="2"/>
          </p:cNvCxnSpPr>
          <p:nvPr/>
        </p:nvCxnSpPr>
        <p:spPr>
          <a:xfrm>
            <a:off x="9409752" y="3287510"/>
            <a:ext cx="683097" cy="39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bogen verbindingslijn 115"/>
          <p:cNvCxnSpPr>
            <a:stCxn id="32" idx="4"/>
            <a:endCxn id="101" idx="7"/>
          </p:cNvCxnSpPr>
          <p:nvPr/>
        </p:nvCxnSpPr>
        <p:spPr>
          <a:xfrm rot="5400000">
            <a:off x="8053837" y="3307339"/>
            <a:ext cx="1195744" cy="1336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al 118"/>
          <p:cNvSpPr/>
          <p:nvPr/>
        </p:nvSpPr>
        <p:spPr>
          <a:xfrm>
            <a:off x="3952055" y="319476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0" name="Rechte verbindingslijn met pijl 119"/>
          <p:cNvCxnSpPr>
            <a:stCxn id="51" idx="6"/>
            <a:endCxn id="119" idx="2"/>
          </p:cNvCxnSpPr>
          <p:nvPr/>
        </p:nvCxnSpPr>
        <p:spPr>
          <a:xfrm flipV="1">
            <a:off x="3404993" y="3284765"/>
            <a:ext cx="547062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/>
          <p:cNvSpPr/>
          <p:nvPr/>
        </p:nvSpPr>
        <p:spPr>
          <a:xfrm>
            <a:off x="1696689" y="4209385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BerekendeRolA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23" name="Ovaal 122"/>
          <p:cNvSpPr/>
          <p:nvPr/>
        </p:nvSpPr>
        <p:spPr>
          <a:xfrm>
            <a:off x="1222934" y="452379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24" name="Rechte verbindingslijn 123"/>
          <p:cNvCxnSpPr>
            <a:stCxn id="123" idx="6"/>
            <a:endCxn id="122" idx="1"/>
          </p:cNvCxnSpPr>
          <p:nvPr/>
        </p:nvCxnSpPr>
        <p:spPr>
          <a:xfrm>
            <a:off x="1402934" y="4613798"/>
            <a:ext cx="29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al 124"/>
          <p:cNvSpPr/>
          <p:nvPr/>
        </p:nvSpPr>
        <p:spPr>
          <a:xfrm>
            <a:off x="1868724" y="467619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6" name="Tekstvak 125"/>
          <p:cNvSpPr txBox="1"/>
          <p:nvPr/>
        </p:nvSpPr>
        <p:spPr>
          <a:xfrm>
            <a:off x="1650042" y="4766198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27" name="Ovaal 126"/>
          <p:cNvSpPr/>
          <p:nvPr/>
        </p:nvSpPr>
        <p:spPr>
          <a:xfrm>
            <a:off x="1785911" y="343056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28" name="Gebogen verbindingslijn 127"/>
          <p:cNvCxnSpPr>
            <a:stCxn id="123" idx="0"/>
            <a:endCxn id="127" idx="2"/>
          </p:cNvCxnSpPr>
          <p:nvPr/>
        </p:nvCxnSpPr>
        <p:spPr>
          <a:xfrm rot="5400000" flipH="1" flipV="1">
            <a:off x="1047805" y="3785693"/>
            <a:ext cx="1003235" cy="472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hoek 130"/>
          <p:cNvSpPr/>
          <p:nvPr/>
        </p:nvSpPr>
        <p:spPr>
          <a:xfrm>
            <a:off x="1694964" y="5550248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BerekendeRol</a:t>
            </a:r>
            <a:r>
              <a:rPr lang="nl-NL" sz="1200" dirty="0" smtClean="0">
                <a:solidFill>
                  <a:schemeClr val="tx1"/>
                </a:solidFill>
              </a:rPr>
              <a:t>-Type</a:t>
            </a:r>
          </a:p>
        </p:txBody>
      </p:sp>
      <p:sp>
        <p:nvSpPr>
          <p:cNvPr id="132" name="Ovaal 131"/>
          <p:cNvSpPr/>
          <p:nvPr/>
        </p:nvSpPr>
        <p:spPr>
          <a:xfrm>
            <a:off x="1311209" y="5859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33" name="Rechte verbindingslijn 132"/>
          <p:cNvCxnSpPr>
            <a:stCxn id="132" idx="6"/>
            <a:endCxn id="131" idx="1"/>
          </p:cNvCxnSpPr>
          <p:nvPr/>
        </p:nvCxnSpPr>
        <p:spPr>
          <a:xfrm>
            <a:off x="1491209" y="5949539"/>
            <a:ext cx="203755" cy="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al 135"/>
          <p:cNvSpPr/>
          <p:nvPr/>
        </p:nvSpPr>
        <p:spPr>
          <a:xfrm>
            <a:off x="2666909" y="449087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37" name="Gebogen verbindingslijn 136"/>
          <p:cNvCxnSpPr>
            <a:stCxn id="132" idx="0"/>
            <a:endCxn id="125" idx="2"/>
          </p:cNvCxnSpPr>
          <p:nvPr/>
        </p:nvCxnSpPr>
        <p:spPr>
          <a:xfrm rot="5400000" flipH="1" flipV="1">
            <a:off x="1088296" y="5079112"/>
            <a:ext cx="1093341" cy="46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kstvak 139"/>
          <p:cNvSpPr txBox="1"/>
          <p:nvPr/>
        </p:nvSpPr>
        <p:spPr>
          <a:xfrm>
            <a:off x="1897692" y="4432823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berekening</a:t>
            </a:r>
            <a:endParaRPr lang="nl-NL" sz="1100" dirty="0"/>
          </a:p>
        </p:txBody>
      </p:sp>
      <p:cxnSp>
        <p:nvCxnSpPr>
          <p:cNvPr id="141" name="Gebogen verbindingslijn 140"/>
          <p:cNvCxnSpPr>
            <a:stCxn id="96" idx="4"/>
            <a:endCxn id="136" idx="4"/>
          </p:cNvCxnSpPr>
          <p:nvPr/>
        </p:nvCxnSpPr>
        <p:spPr>
          <a:xfrm rot="5400000">
            <a:off x="6855270" y="-93088"/>
            <a:ext cx="665603" cy="8862324"/>
          </a:xfrm>
          <a:prstGeom prst="bentConnector3">
            <a:avLst>
              <a:gd name="adj1" fmla="val 216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hoek 165"/>
          <p:cNvSpPr/>
          <p:nvPr/>
        </p:nvSpPr>
        <p:spPr>
          <a:xfrm>
            <a:off x="1707510" y="1563530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67" name="Ovaal 166"/>
          <p:cNvSpPr/>
          <p:nvPr/>
        </p:nvSpPr>
        <p:spPr>
          <a:xfrm>
            <a:off x="1323755" y="18747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8" name="Rechte verbindingslijn 167"/>
          <p:cNvCxnSpPr>
            <a:stCxn id="167" idx="6"/>
            <a:endCxn id="166" idx="1"/>
          </p:cNvCxnSpPr>
          <p:nvPr/>
        </p:nvCxnSpPr>
        <p:spPr>
          <a:xfrm>
            <a:off x="1503755" y="1964713"/>
            <a:ext cx="203755" cy="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met pijl 170"/>
          <p:cNvCxnSpPr>
            <a:stCxn id="167" idx="4"/>
            <a:endCxn id="53" idx="1"/>
          </p:cNvCxnSpPr>
          <p:nvPr/>
        </p:nvCxnSpPr>
        <p:spPr>
          <a:xfrm>
            <a:off x="1413755" y="2054713"/>
            <a:ext cx="684094" cy="116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hthoek 173"/>
          <p:cNvSpPr/>
          <p:nvPr/>
        </p:nvSpPr>
        <p:spPr>
          <a:xfrm>
            <a:off x="10011442" y="1560300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FilterStepType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75" name="Ovaal 174"/>
          <p:cNvSpPr/>
          <p:nvPr/>
        </p:nvSpPr>
        <p:spPr>
          <a:xfrm>
            <a:off x="11527481" y="18747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76" name="Rechte verbindingslijn 175"/>
          <p:cNvCxnSpPr>
            <a:stCxn id="175" idx="2"/>
            <a:endCxn id="174" idx="3"/>
          </p:cNvCxnSpPr>
          <p:nvPr/>
        </p:nvCxnSpPr>
        <p:spPr>
          <a:xfrm flipH="1">
            <a:off x="11308799" y="1964713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Rechte verbindingslijn met pijl 176"/>
          <p:cNvCxnSpPr>
            <a:stCxn id="175" idx="4"/>
            <a:endCxn id="98" idx="0"/>
          </p:cNvCxnSpPr>
          <p:nvPr/>
        </p:nvCxnSpPr>
        <p:spPr>
          <a:xfrm flipH="1">
            <a:off x="10970554" y="2054713"/>
            <a:ext cx="646927" cy="17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/>
          <p:cNvSpPr/>
          <p:nvPr/>
        </p:nvSpPr>
        <p:spPr>
          <a:xfrm>
            <a:off x="3846469" y="401324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81" name="Ovaal 180"/>
          <p:cNvSpPr/>
          <p:nvPr/>
        </p:nvSpPr>
        <p:spPr>
          <a:xfrm>
            <a:off x="5319481" y="71573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82" name="Rechte verbindingslijn 181"/>
          <p:cNvCxnSpPr>
            <a:stCxn id="181" idx="2"/>
            <a:endCxn id="180" idx="3"/>
          </p:cNvCxnSpPr>
          <p:nvPr/>
        </p:nvCxnSpPr>
        <p:spPr>
          <a:xfrm flipH="1">
            <a:off x="5143826" y="805737"/>
            <a:ext cx="175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met pijl 191"/>
          <p:cNvCxnSpPr>
            <a:stCxn id="181" idx="4"/>
            <a:endCxn id="5" idx="7"/>
          </p:cNvCxnSpPr>
          <p:nvPr/>
        </p:nvCxnSpPr>
        <p:spPr>
          <a:xfrm flipH="1">
            <a:off x="5064823" y="895737"/>
            <a:ext cx="344658" cy="95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hoek 194"/>
          <p:cNvSpPr/>
          <p:nvPr/>
        </p:nvSpPr>
        <p:spPr>
          <a:xfrm>
            <a:off x="7739715" y="401324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Primitive-FunctionType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96" name="Ovaal 195"/>
          <p:cNvSpPr/>
          <p:nvPr/>
        </p:nvSpPr>
        <p:spPr>
          <a:xfrm>
            <a:off x="9212727" y="71573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97" name="Rechte verbindingslijn 196"/>
          <p:cNvCxnSpPr>
            <a:stCxn id="196" idx="2"/>
            <a:endCxn id="195" idx="3"/>
          </p:cNvCxnSpPr>
          <p:nvPr/>
        </p:nvCxnSpPr>
        <p:spPr>
          <a:xfrm flipH="1">
            <a:off x="9037072" y="805737"/>
            <a:ext cx="175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Rechte verbindingslijn met pijl 197"/>
          <p:cNvCxnSpPr>
            <a:stCxn id="196" idx="4"/>
            <a:endCxn id="17" idx="7"/>
          </p:cNvCxnSpPr>
          <p:nvPr/>
        </p:nvCxnSpPr>
        <p:spPr>
          <a:xfrm flipH="1">
            <a:off x="8777741" y="895737"/>
            <a:ext cx="524986" cy="99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al 208"/>
          <p:cNvSpPr/>
          <p:nvPr/>
        </p:nvSpPr>
        <p:spPr>
          <a:xfrm>
            <a:off x="2663386" y="32031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3" idx="4"/>
            <a:endCxn id="209" idx="7"/>
          </p:cNvCxnSpPr>
          <p:nvPr/>
        </p:nvCxnSpPr>
        <p:spPr>
          <a:xfrm flipH="1">
            <a:off x="2817026" y="2041769"/>
            <a:ext cx="645690" cy="118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al 220"/>
          <p:cNvSpPr/>
          <p:nvPr/>
        </p:nvSpPr>
        <p:spPr>
          <a:xfrm>
            <a:off x="4914747" y="21212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23" name="Rechte verbindingslijn met pijl 222"/>
          <p:cNvCxnSpPr>
            <a:stCxn id="88" idx="2"/>
            <a:endCxn id="221" idx="7"/>
          </p:cNvCxnSpPr>
          <p:nvPr/>
        </p:nvCxnSpPr>
        <p:spPr>
          <a:xfrm flipH="1">
            <a:off x="5068387" y="1949016"/>
            <a:ext cx="290112" cy="19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al 225"/>
          <p:cNvSpPr/>
          <p:nvPr/>
        </p:nvSpPr>
        <p:spPr>
          <a:xfrm>
            <a:off x="6695036" y="183430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27" name="Tekstvak 226"/>
          <p:cNvSpPr txBox="1"/>
          <p:nvPr/>
        </p:nvSpPr>
        <p:spPr>
          <a:xfrm>
            <a:off x="6074999" y="1750392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235" name="Ovaal 234"/>
          <p:cNvSpPr/>
          <p:nvPr/>
        </p:nvSpPr>
        <p:spPr>
          <a:xfrm>
            <a:off x="5880767" y="20730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40" name="Tekstvak 239"/>
          <p:cNvSpPr txBox="1"/>
          <p:nvPr/>
        </p:nvSpPr>
        <p:spPr>
          <a:xfrm>
            <a:off x="5991096" y="2015806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aBooleanProp</a:t>
            </a:r>
            <a:endParaRPr lang="nl-NL" sz="1100" dirty="0"/>
          </a:p>
        </p:txBody>
      </p:sp>
      <p:cxnSp>
        <p:nvCxnSpPr>
          <p:cNvPr id="241" name="Gebogen verbindingslijn 240"/>
          <p:cNvCxnSpPr>
            <a:stCxn id="181" idx="6"/>
            <a:endCxn id="226" idx="0"/>
          </p:cNvCxnSpPr>
          <p:nvPr/>
        </p:nvCxnSpPr>
        <p:spPr>
          <a:xfrm>
            <a:off x="5499481" y="805737"/>
            <a:ext cx="1285555" cy="102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244"/>
          <p:cNvSpPr txBox="1"/>
          <p:nvPr/>
        </p:nvSpPr>
        <p:spPr>
          <a:xfrm>
            <a:off x="10231072" y="404607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criterium</a:t>
            </a:r>
            <a:endParaRPr lang="nl-NL" sz="1100" dirty="0"/>
          </a:p>
        </p:txBody>
      </p:sp>
      <p:sp>
        <p:nvSpPr>
          <p:cNvPr id="246" name="Ovaal 245"/>
          <p:cNvSpPr/>
          <p:nvPr/>
        </p:nvSpPr>
        <p:spPr>
          <a:xfrm>
            <a:off x="7831226" y="4281694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68" name="Ovaal 267"/>
          <p:cNvSpPr/>
          <p:nvPr/>
        </p:nvSpPr>
        <p:spPr>
          <a:xfrm>
            <a:off x="4037879" y="6360613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69" name="Tekstvak 268"/>
          <p:cNvSpPr txBox="1"/>
          <p:nvPr/>
        </p:nvSpPr>
        <p:spPr>
          <a:xfrm>
            <a:off x="5683102" y="631980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Toe te passen</a:t>
            </a:r>
            <a:endParaRPr lang="nl-NL" sz="1100" dirty="0"/>
          </a:p>
        </p:txBody>
      </p:sp>
      <p:sp>
        <p:nvSpPr>
          <p:cNvPr id="270" name="Ovaal 269"/>
          <p:cNvSpPr/>
          <p:nvPr/>
        </p:nvSpPr>
        <p:spPr>
          <a:xfrm>
            <a:off x="5475209" y="6360613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642201" y="922605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BerekendeRolType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4755955" y="122026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5278454" y="5907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5368454" y="770757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4315804" y="58609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/>
          </a:p>
        </p:txBody>
      </p:sp>
      <p:sp>
        <p:nvSpPr>
          <p:cNvPr id="7" name="Rechthoek 6"/>
          <p:cNvSpPr/>
          <p:nvPr/>
        </p:nvSpPr>
        <p:spPr>
          <a:xfrm>
            <a:off x="3303449" y="2001619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Berekening</a:t>
            </a:r>
          </a:p>
        </p:txBody>
      </p:sp>
      <p:sp>
        <p:nvSpPr>
          <p:cNvPr id="8" name="Ovaal 7"/>
          <p:cNvSpPr/>
          <p:nvPr/>
        </p:nvSpPr>
        <p:spPr>
          <a:xfrm>
            <a:off x="3417203" y="22992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9" name="Ovaal 8"/>
          <p:cNvSpPr/>
          <p:nvPr/>
        </p:nvSpPr>
        <p:spPr>
          <a:xfrm>
            <a:off x="3939702" y="166977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4029702" y="1849771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77052" y="166510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/>
          </a:p>
        </p:txBody>
      </p:sp>
      <p:cxnSp>
        <p:nvCxnSpPr>
          <p:cNvPr id="12" name="Rechte verbindingslijn met pijl 11"/>
          <p:cNvCxnSpPr>
            <a:stCxn id="9" idx="7"/>
            <a:endCxn id="3" idx="3"/>
          </p:cNvCxnSpPr>
          <p:nvPr/>
        </p:nvCxnSpPr>
        <p:spPr>
          <a:xfrm flipV="1">
            <a:off x="4093342" y="1373904"/>
            <a:ext cx="688973" cy="3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4437828" y="22992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6" name="Rechthoek 15"/>
          <p:cNvSpPr/>
          <p:nvPr/>
        </p:nvSpPr>
        <p:spPr>
          <a:xfrm>
            <a:off x="2295507" y="3080633"/>
            <a:ext cx="1452506" cy="331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Argument</a:t>
            </a:r>
          </a:p>
        </p:txBody>
      </p:sp>
      <p:sp>
        <p:nvSpPr>
          <p:cNvPr id="18" name="Ovaal 17"/>
          <p:cNvSpPr/>
          <p:nvPr/>
        </p:nvSpPr>
        <p:spPr>
          <a:xfrm>
            <a:off x="2931760" y="274878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9" name="Rechte verbindingslijn 18"/>
          <p:cNvCxnSpPr/>
          <p:nvPr/>
        </p:nvCxnSpPr>
        <p:spPr>
          <a:xfrm flipV="1">
            <a:off x="3021760" y="2928785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1969110" y="272520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/>
          </a:p>
        </p:txBody>
      </p:sp>
      <p:sp>
        <p:nvSpPr>
          <p:cNvPr id="22" name="Rechthoek 21"/>
          <p:cNvSpPr/>
          <p:nvPr/>
        </p:nvSpPr>
        <p:spPr>
          <a:xfrm>
            <a:off x="4474266" y="3080633"/>
            <a:ext cx="1452506" cy="331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Functie</a:t>
            </a:r>
          </a:p>
        </p:txBody>
      </p:sp>
      <p:sp>
        <p:nvSpPr>
          <p:cNvPr id="24" name="Ovaal 23"/>
          <p:cNvSpPr/>
          <p:nvPr/>
        </p:nvSpPr>
        <p:spPr>
          <a:xfrm>
            <a:off x="5110519" y="274878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5" name="Rechte verbindingslijn 24"/>
          <p:cNvCxnSpPr/>
          <p:nvPr/>
        </p:nvCxnSpPr>
        <p:spPr>
          <a:xfrm flipV="1">
            <a:off x="5200519" y="2928785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147869" y="272520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/>
          </a:p>
        </p:txBody>
      </p:sp>
      <p:cxnSp>
        <p:nvCxnSpPr>
          <p:cNvPr id="28" name="Rechte verbindingslijn met pijl 27"/>
          <p:cNvCxnSpPr>
            <a:stCxn id="18" idx="7"/>
            <a:endCxn id="8" idx="3"/>
          </p:cNvCxnSpPr>
          <p:nvPr/>
        </p:nvCxnSpPr>
        <p:spPr>
          <a:xfrm flipV="1">
            <a:off x="3085400" y="2452918"/>
            <a:ext cx="358163" cy="3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24" idx="1"/>
            <a:endCxn id="15" idx="5"/>
          </p:cNvCxnSpPr>
          <p:nvPr/>
        </p:nvCxnSpPr>
        <p:spPr>
          <a:xfrm flipH="1" flipV="1">
            <a:off x="4591468" y="2452918"/>
            <a:ext cx="545411" cy="3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03553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" name="Ovaal 2"/>
          <p:cNvSpPr/>
          <p:nvPr/>
        </p:nvSpPr>
        <p:spPr>
          <a:xfrm>
            <a:off x="3373622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3750517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3840517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4128825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8" name="Rechthoek 7"/>
          <p:cNvSpPr/>
          <p:nvPr/>
        </p:nvSpPr>
        <p:spPr>
          <a:xfrm>
            <a:off x="4765790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4935859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0" name="Ovaal 9"/>
          <p:cNvSpPr/>
          <p:nvPr/>
        </p:nvSpPr>
        <p:spPr>
          <a:xfrm>
            <a:off x="5312754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1" name="Rechte verbindingslijn 10"/>
          <p:cNvCxnSpPr/>
          <p:nvPr/>
        </p:nvCxnSpPr>
        <p:spPr>
          <a:xfrm flipV="1">
            <a:off x="5402754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5691062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Rechthoek 12"/>
          <p:cNvSpPr/>
          <p:nvPr/>
        </p:nvSpPr>
        <p:spPr>
          <a:xfrm>
            <a:off x="6328027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al 13"/>
          <p:cNvSpPr/>
          <p:nvPr/>
        </p:nvSpPr>
        <p:spPr>
          <a:xfrm>
            <a:off x="6498096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5" name="Ovaal 14"/>
          <p:cNvSpPr/>
          <p:nvPr/>
        </p:nvSpPr>
        <p:spPr>
          <a:xfrm>
            <a:off x="6874991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" name="Rechte verbindingslijn 15"/>
          <p:cNvCxnSpPr/>
          <p:nvPr/>
        </p:nvCxnSpPr>
        <p:spPr>
          <a:xfrm flipV="1">
            <a:off x="6964991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7253299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Rechthoek 17"/>
          <p:cNvSpPr/>
          <p:nvPr/>
        </p:nvSpPr>
        <p:spPr>
          <a:xfrm>
            <a:off x="3203553" y="910645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19" name="Ovaal 18"/>
          <p:cNvSpPr/>
          <p:nvPr/>
        </p:nvSpPr>
        <p:spPr>
          <a:xfrm>
            <a:off x="3735517" y="97132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5360711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>
            <a:stCxn id="18" idx="3"/>
            <a:endCxn id="20" idx="2"/>
          </p:cNvCxnSpPr>
          <p:nvPr/>
        </p:nvCxnSpPr>
        <p:spPr>
          <a:xfrm flipV="1">
            <a:off x="5179146" y="1059474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855789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4" name="Rechte verbindingslijn met pijl 33"/>
          <p:cNvCxnSpPr>
            <a:stCxn id="20" idx="6"/>
            <a:endCxn id="75" idx="2"/>
          </p:cNvCxnSpPr>
          <p:nvPr/>
        </p:nvCxnSpPr>
        <p:spPr>
          <a:xfrm flipV="1">
            <a:off x="5540711" y="1055615"/>
            <a:ext cx="513522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4" idx="0"/>
            <a:endCxn id="64" idx="4"/>
          </p:cNvCxnSpPr>
          <p:nvPr/>
        </p:nvCxnSpPr>
        <p:spPr>
          <a:xfrm flipH="1" flipV="1">
            <a:off x="3461392" y="1149474"/>
            <a:ext cx="379125" cy="5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10" idx="0"/>
            <a:endCxn id="19" idx="4"/>
          </p:cNvCxnSpPr>
          <p:nvPr/>
        </p:nvCxnSpPr>
        <p:spPr>
          <a:xfrm flipH="1" flipV="1">
            <a:off x="3825517" y="1151324"/>
            <a:ext cx="1577237" cy="50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15" idx="0"/>
            <a:endCxn id="70" idx="4"/>
          </p:cNvCxnSpPr>
          <p:nvPr/>
        </p:nvCxnSpPr>
        <p:spPr>
          <a:xfrm flipH="1" flipV="1">
            <a:off x="6508358" y="1147465"/>
            <a:ext cx="456633" cy="50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4016170" y="2487594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Composition</a:t>
            </a:r>
            <a:r>
              <a:rPr lang="nl-NL" dirty="0" smtClean="0"/>
              <a:t>: f &gt;&gt;&gt; g &gt;&gt;&gt; h </a:t>
            </a:r>
            <a:endParaRPr lang="nl-NL" dirty="0"/>
          </a:p>
        </p:txBody>
      </p:sp>
      <p:sp>
        <p:nvSpPr>
          <p:cNvPr id="62" name="Ovaal 61"/>
          <p:cNvSpPr/>
          <p:nvPr/>
        </p:nvSpPr>
        <p:spPr>
          <a:xfrm>
            <a:off x="4491664" y="96961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4" name="Ovaal 63"/>
          <p:cNvSpPr/>
          <p:nvPr/>
        </p:nvSpPr>
        <p:spPr>
          <a:xfrm>
            <a:off x="3371392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9" name="Rechthoek 68"/>
          <p:cNvSpPr/>
          <p:nvPr/>
        </p:nvSpPr>
        <p:spPr>
          <a:xfrm>
            <a:off x="5886394" y="906786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70" name="Ovaal 69"/>
          <p:cNvSpPr/>
          <p:nvPr/>
        </p:nvSpPr>
        <p:spPr>
          <a:xfrm>
            <a:off x="6418358" y="967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1" name="Ovaal 70"/>
          <p:cNvSpPr/>
          <p:nvPr/>
        </p:nvSpPr>
        <p:spPr>
          <a:xfrm>
            <a:off x="8043552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2" name="Rechte verbindingslijn 71"/>
          <p:cNvCxnSpPr>
            <a:stCxn id="69" idx="3"/>
            <a:endCxn id="71" idx="2"/>
          </p:cNvCxnSpPr>
          <p:nvPr/>
        </p:nvCxnSpPr>
        <p:spPr>
          <a:xfrm flipV="1">
            <a:off x="7861987" y="1055615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al 72"/>
          <p:cNvSpPr/>
          <p:nvPr/>
        </p:nvSpPr>
        <p:spPr>
          <a:xfrm>
            <a:off x="7538630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4" name="Ovaal 73"/>
          <p:cNvSpPr/>
          <p:nvPr/>
        </p:nvSpPr>
        <p:spPr>
          <a:xfrm>
            <a:off x="7174505" y="9657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5" name="Ovaal 74"/>
          <p:cNvSpPr/>
          <p:nvPr/>
        </p:nvSpPr>
        <p:spPr>
          <a:xfrm>
            <a:off x="6054233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</p:spTree>
    <p:extLst>
      <p:ext uri="{BB962C8B-B14F-4D97-AF65-F5344CB8AC3E}">
        <p14:creationId xmlns:p14="http://schemas.microsoft.com/office/powerpoint/2010/main" val="194890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03553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" name="Ovaal 2"/>
          <p:cNvSpPr/>
          <p:nvPr/>
        </p:nvSpPr>
        <p:spPr>
          <a:xfrm>
            <a:off x="3373622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3750517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3840517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4128825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8" name="Rechthoek 7"/>
          <p:cNvSpPr/>
          <p:nvPr/>
        </p:nvSpPr>
        <p:spPr>
          <a:xfrm>
            <a:off x="4765790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4935859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0" name="Ovaal 9"/>
          <p:cNvSpPr/>
          <p:nvPr/>
        </p:nvSpPr>
        <p:spPr>
          <a:xfrm>
            <a:off x="5312754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1" name="Rechte verbindingslijn 10"/>
          <p:cNvCxnSpPr/>
          <p:nvPr/>
        </p:nvCxnSpPr>
        <p:spPr>
          <a:xfrm flipV="1">
            <a:off x="5402754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5691062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Rechthoek 12"/>
          <p:cNvSpPr/>
          <p:nvPr/>
        </p:nvSpPr>
        <p:spPr>
          <a:xfrm>
            <a:off x="6328027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Ovaal 13"/>
          <p:cNvSpPr/>
          <p:nvPr/>
        </p:nvSpPr>
        <p:spPr>
          <a:xfrm>
            <a:off x="6498096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5" name="Ovaal 14"/>
          <p:cNvSpPr/>
          <p:nvPr/>
        </p:nvSpPr>
        <p:spPr>
          <a:xfrm>
            <a:off x="6874991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" name="Rechte verbindingslijn 15"/>
          <p:cNvCxnSpPr/>
          <p:nvPr/>
        </p:nvCxnSpPr>
        <p:spPr>
          <a:xfrm flipV="1">
            <a:off x="6964991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7253299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Rechthoek 17"/>
          <p:cNvSpPr/>
          <p:nvPr/>
        </p:nvSpPr>
        <p:spPr>
          <a:xfrm>
            <a:off x="3203553" y="910645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19" name="Ovaal 18"/>
          <p:cNvSpPr/>
          <p:nvPr/>
        </p:nvSpPr>
        <p:spPr>
          <a:xfrm>
            <a:off x="3735517" y="97132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5360711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>
            <a:stCxn id="18" idx="3"/>
            <a:endCxn id="20" idx="2"/>
          </p:cNvCxnSpPr>
          <p:nvPr/>
        </p:nvCxnSpPr>
        <p:spPr>
          <a:xfrm flipV="1">
            <a:off x="5179146" y="1059474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855789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4" name="Rechte verbindingslijn met pijl 33"/>
          <p:cNvCxnSpPr>
            <a:stCxn id="20" idx="6"/>
            <a:endCxn id="75" idx="2"/>
          </p:cNvCxnSpPr>
          <p:nvPr/>
        </p:nvCxnSpPr>
        <p:spPr>
          <a:xfrm flipV="1">
            <a:off x="5540711" y="1055615"/>
            <a:ext cx="513522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4" idx="0"/>
            <a:endCxn id="64" idx="4"/>
          </p:cNvCxnSpPr>
          <p:nvPr/>
        </p:nvCxnSpPr>
        <p:spPr>
          <a:xfrm flipH="1" flipV="1">
            <a:off x="3461392" y="1149474"/>
            <a:ext cx="379125" cy="5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10" idx="0"/>
            <a:endCxn id="19" idx="4"/>
          </p:cNvCxnSpPr>
          <p:nvPr/>
        </p:nvCxnSpPr>
        <p:spPr>
          <a:xfrm flipH="1" flipV="1">
            <a:off x="3825517" y="1151324"/>
            <a:ext cx="1577237" cy="50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15" idx="0"/>
            <a:endCxn id="70" idx="4"/>
          </p:cNvCxnSpPr>
          <p:nvPr/>
        </p:nvCxnSpPr>
        <p:spPr>
          <a:xfrm flipH="1" flipV="1">
            <a:off x="6508358" y="1147465"/>
            <a:ext cx="456633" cy="50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4016170" y="2487594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Composition</a:t>
            </a:r>
            <a:r>
              <a:rPr lang="nl-NL" dirty="0" smtClean="0"/>
              <a:t>: f &gt;&gt;&gt; g &gt;&gt;&gt; h </a:t>
            </a:r>
            <a:endParaRPr lang="nl-NL" dirty="0"/>
          </a:p>
        </p:txBody>
      </p:sp>
      <p:sp>
        <p:nvSpPr>
          <p:cNvPr id="56" name="Ovaal 55"/>
          <p:cNvSpPr/>
          <p:nvPr/>
        </p:nvSpPr>
        <p:spPr>
          <a:xfrm>
            <a:off x="4125424" y="49856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7" name="Rechte verbindingslijn met pijl 56"/>
          <p:cNvCxnSpPr>
            <a:stCxn id="56" idx="5"/>
            <a:endCxn id="62" idx="1"/>
          </p:cNvCxnSpPr>
          <p:nvPr/>
        </p:nvCxnSpPr>
        <p:spPr>
          <a:xfrm>
            <a:off x="4279064" y="652206"/>
            <a:ext cx="238960" cy="34377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3880556" y="42490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a</a:t>
            </a:r>
            <a:endParaRPr lang="nl-NL" sz="1400" dirty="0"/>
          </a:p>
        </p:txBody>
      </p:sp>
      <p:sp>
        <p:nvSpPr>
          <p:cNvPr id="62" name="Ovaal 61"/>
          <p:cNvSpPr/>
          <p:nvPr/>
        </p:nvSpPr>
        <p:spPr>
          <a:xfrm>
            <a:off x="4491664" y="96961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4" name="Ovaal 63"/>
          <p:cNvSpPr/>
          <p:nvPr/>
        </p:nvSpPr>
        <p:spPr>
          <a:xfrm>
            <a:off x="3371392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9" name="Rechthoek 68"/>
          <p:cNvSpPr/>
          <p:nvPr/>
        </p:nvSpPr>
        <p:spPr>
          <a:xfrm>
            <a:off x="5886394" y="906786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70" name="Ovaal 69"/>
          <p:cNvSpPr/>
          <p:nvPr/>
        </p:nvSpPr>
        <p:spPr>
          <a:xfrm>
            <a:off x="6418358" y="967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1" name="Ovaal 70"/>
          <p:cNvSpPr/>
          <p:nvPr/>
        </p:nvSpPr>
        <p:spPr>
          <a:xfrm>
            <a:off x="8043552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2" name="Rechte verbindingslijn 71"/>
          <p:cNvCxnSpPr>
            <a:stCxn id="69" idx="3"/>
            <a:endCxn id="71" idx="2"/>
          </p:cNvCxnSpPr>
          <p:nvPr/>
        </p:nvCxnSpPr>
        <p:spPr>
          <a:xfrm flipV="1">
            <a:off x="7861987" y="1055615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al 72"/>
          <p:cNvSpPr/>
          <p:nvPr/>
        </p:nvSpPr>
        <p:spPr>
          <a:xfrm>
            <a:off x="7538630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4" name="Ovaal 73"/>
          <p:cNvSpPr/>
          <p:nvPr/>
        </p:nvSpPr>
        <p:spPr>
          <a:xfrm>
            <a:off x="7174505" y="9657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5" name="Ovaal 74"/>
          <p:cNvSpPr/>
          <p:nvPr/>
        </p:nvSpPr>
        <p:spPr>
          <a:xfrm>
            <a:off x="6054233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1" name="Rechte verbindingslijn met pijl 80"/>
          <p:cNvCxnSpPr>
            <a:stCxn id="62" idx="3"/>
            <a:endCxn id="3" idx="0"/>
          </p:cNvCxnSpPr>
          <p:nvPr/>
        </p:nvCxnSpPr>
        <p:spPr>
          <a:xfrm flipH="1">
            <a:off x="3463622" y="1123256"/>
            <a:ext cx="1054402" cy="91328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85"/>
          <p:cNvCxnSpPr>
            <a:stCxn id="7" idx="6"/>
            <a:endCxn id="9" idx="2"/>
          </p:cNvCxnSpPr>
          <p:nvPr/>
        </p:nvCxnSpPr>
        <p:spPr>
          <a:xfrm flipV="1">
            <a:off x="4308825" y="2126539"/>
            <a:ext cx="627034" cy="908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74" idx="3"/>
            <a:endCxn id="14" idx="0"/>
          </p:cNvCxnSpPr>
          <p:nvPr/>
        </p:nvCxnSpPr>
        <p:spPr>
          <a:xfrm flipH="1">
            <a:off x="6588096" y="1119397"/>
            <a:ext cx="612769" cy="91714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>
            <a:stCxn id="17" idx="0"/>
            <a:endCxn id="73" idx="4"/>
          </p:cNvCxnSpPr>
          <p:nvPr/>
        </p:nvCxnSpPr>
        <p:spPr>
          <a:xfrm flipV="1">
            <a:off x="7343299" y="1145615"/>
            <a:ext cx="285331" cy="9000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>
            <a:stCxn id="12" idx="0"/>
            <a:endCxn id="22" idx="5"/>
          </p:cNvCxnSpPr>
          <p:nvPr/>
        </p:nvCxnSpPr>
        <p:spPr>
          <a:xfrm flipH="1" flipV="1">
            <a:off x="5009429" y="1123114"/>
            <a:ext cx="771633" cy="92250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bogen verbindingslijn 111"/>
          <p:cNvCxnSpPr>
            <a:stCxn id="22" idx="0"/>
            <a:endCxn id="74" idx="0"/>
          </p:cNvCxnSpPr>
          <p:nvPr/>
        </p:nvCxnSpPr>
        <p:spPr>
          <a:xfrm rot="5400000" flipH="1" flipV="1">
            <a:off x="6103289" y="-191742"/>
            <a:ext cx="3717" cy="2318716"/>
          </a:xfrm>
          <a:prstGeom prst="bentConnector3">
            <a:avLst>
              <a:gd name="adj1" fmla="val 625012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0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03553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3" name="Ovaal 2"/>
          <p:cNvSpPr/>
          <p:nvPr/>
        </p:nvSpPr>
        <p:spPr>
          <a:xfrm>
            <a:off x="3373622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4686850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2" idx="3"/>
            <a:endCxn id="4" idx="2"/>
          </p:cNvCxnSpPr>
          <p:nvPr/>
        </p:nvCxnSpPr>
        <p:spPr>
          <a:xfrm flipV="1">
            <a:off x="4452182" y="2135620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4128825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Rechthoek 11"/>
          <p:cNvSpPr/>
          <p:nvPr/>
        </p:nvSpPr>
        <p:spPr>
          <a:xfrm>
            <a:off x="3065726" y="2857047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</a:p>
        </p:txBody>
      </p:sp>
      <p:sp>
        <p:nvSpPr>
          <p:cNvPr id="14" name="Ovaal 13"/>
          <p:cNvSpPr/>
          <p:nvPr/>
        </p:nvSpPr>
        <p:spPr>
          <a:xfrm>
            <a:off x="3397404" y="25251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5" name="Rechte verbindingslijn 14"/>
          <p:cNvCxnSpPr>
            <a:stCxn id="12" idx="0"/>
            <a:endCxn id="14" idx="4"/>
          </p:cNvCxnSpPr>
          <p:nvPr/>
        </p:nvCxnSpPr>
        <p:spPr>
          <a:xfrm flipV="1">
            <a:off x="3487404" y="2705199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>
          <a:xfrm>
            <a:off x="5233273" y="199410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</a:p>
        </p:txBody>
      </p:sp>
      <p:sp>
        <p:nvSpPr>
          <p:cNvPr id="27" name="Ovaal 26"/>
          <p:cNvSpPr/>
          <p:nvPr/>
        </p:nvSpPr>
        <p:spPr>
          <a:xfrm>
            <a:off x="5403342" y="204384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8" name="Ovaal 27"/>
          <p:cNvSpPr/>
          <p:nvPr/>
        </p:nvSpPr>
        <p:spPr>
          <a:xfrm>
            <a:off x="6716570" y="20529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9" name="Rechte verbindingslijn 28"/>
          <p:cNvCxnSpPr>
            <a:stCxn id="26" idx="3"/>
            <a:endCxn id="28" idx="2"/>
          </p:cNvCxnSpPr>
          <p:nvPr/>
        </p:nvCxnSpPr>
        <p:spPr>
          <a:xfrm flipV="1">
            <a:off x="6481902" y="2142930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/>
          <p:cNvSpPr/>
          <p:nvPr/>
        </p:nvSpPr>
        <p:spPr>
          <a:xfrm>
            <a:off x="6158545" y="20529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1" name="Rechte verbindingslijn met pijl 30"/>
          <p:cNvCxnSpPr>
            <a:stCxn id="4" idx="6"/>
            <a:endCxn id="27" idx="2"/>
          </p:cNvCxnSpPr>
          <p:nvPr/>
        </p:nvCxnSpPr>
        <p:spPr>
          <a:xfrm flipV="1">
            <a:off x="4866850" y="2133849"/>
            <a:ext cx="536492" cy="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4425030" y="2857047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</a:p>
        </p:txBody>
      </p:sp>
      <p:sp>
        <p:nvSpPr>
          <p:cNvPr id="38" name="Ovaal 37"/>
          <p:cNvSpPr/>
          <p:nvPr/>
        </p:nvSpPr>
        <p:spPr>
          <a:xfrm>
            <a:off x="4756708" y="25251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9" name="Rechte verbindingslijn 38"/>
          <p:cNvCxnSpPr>
            <a:stCxn id="37" idx="0"/>
            <a:endCxn id="38" idx="4"/>
          </p:cNvCxnSpPr>
          <p:nvPr/>
        </p:nvCxnSpPr>
        <p:spPr>
          <a:xfrm flipV="1">
            <a:off x="4846708" y="2705199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 39"/>
          <p:cNvSpPr/>
          <p:nvPr/>
        </p:nvSpPr>
        <p:spPr>
          <a:xfrm>
            <a:off x="5784335" y="2857047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</a:p>
        </p:txBody>
      </p:sp>
      <p:sp>
        <p:nvSpPr>
          <p:cNvPr id="41" name="Ovaal 40"/>
          <p:cNvSpPr/>
          <p:nvPr/>
        </p:nvSpPr>
        <p:spPr>
          <a:xfrm>
            <a:off x="6116013" y="25251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2" name="Rechte verbindingslijn 41"/>
          <p:cNvCxnSpPr>
            <a:stCxn id="40" idx="0"/>
            <a:endCxn id="41" idx="4"/>
          </p:cNvCxnSpPr>
          <p:nvPr/>
        </p:nvCxnSpPr>
        <p:spPr>
          <a:xfrm flipV="1">
            <a:off x="6206013" y="2705199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14" idx="0"/>
            <a:endCxn id="3" idx="4"/>
          </p:cNvCxnSpPr>
          <p:nvPr/>
        </p:nvCxnSpPr>
        <p:spPr>
          <a:xfrm flipH="1" flipV="1">
            <a:off x="3463622" y="2216539"/>
            <a:ext cx="23782" cy="3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38" idx="1"/>
            <a:endCxn id="6" idx="5"/>
          </p:cNvCxnSpPr>
          <p:nvPr/>
        </p:nvCxnSpPr>
        <p:spPr>
          <a:xfrm flipH="1" flipV="1">
            <a:off x="4282465" y="2199260"/>
            <a:ext cx="500603" cy="3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41" idx="0"/>
            <a:endCxn id="30" idx="4"/>
          </p:cNvCxnSpPr>
          <p:nvPr/>
        </p:nvCxnSpPr>
        <p:spPr>
          <a:xfrm flipV="1">
            <a:off x="6206013" y="2232930"/>
            <a:ext cx="42532" cy="2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8990</TotalTime>
  <Words>241</Words>
  <Application>Microsoft Macintosh PowerPoint</Application>
  <PresentationFormat>Breedbeeld</PresentationFormat>
  <Paragraphs>220</Paragraphs>
  <Slides>19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97</cp:revision>
  <cp:lastPrinted>2017-11-22T07:12:45Z</cp:lastPrinted>
  <dcterms:created xsi:type="dcterms:W3CDTF">2017-11-17T18:57:52Z</dcterms:created>
  <dcterms:modified xsi:type="dcterms:W3CDTF">2017-11-28T16:03:58Z</dcterms:modified>
</cp:coreProperties>
</file>