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/>
    <p:restoredTop sz="94673"/>
  </p:normalViewPr>
  <p:slideViewPr>
    <p:cSldViewPr snapToGrid="0" snapToObjects="1">
      <p:cViewPr>
        <p:scale>
          <a:sx n="200" d="100"/>
          <a:sy n="200" d="100"/>
        </p:scale>
        <p:origin x="-3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021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04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48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9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25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907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87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94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92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71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316AB-03D8-9A48-9E2A-A891F8EECEFB}" type="datetimeFigureOut">
              <a:rPr lang="nl-NL" smtClean="0"/>
              <a:t>27-09-17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2564C-8EA3-3B4E-9BAD-3C34495447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257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203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ap f stackedLoc_1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118755" y="1168923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2848649" y="1583881"/>
            <a:ext cx="220435" cy="194973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 flipV="1">
            <a:off x="2592909" y="2032902"/>
            <a:ext cx="1002021" cy="270106"/>
          </a:xfrm>
          <a:prstGeom prst="curvedConnector5">
            <a:avLst>
              <a:gd name="adj1" fmla="val -55405"/>
              <a:gd name="adj2" fmla="val -524300"/>
              <a:gd name="adj3" fmla="val 13748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1747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a</a:t>
            </a:r>
            <a:r>
              <a:rPr lang="nl-NL" sz="1000" smtClean="0"/>
              <a:t>pply</a:t>
            </a:r>
            <a:r>
              <a:rPr lang="nl-NL" sz="1000" dirty="0" smtClean="0"/>
              <a:t> 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33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a</a:t>
            </a:r>
            <a:r>
              <a:rPr lang="nl-NL" dirty="0" err="1" smtClean="0"/>
              <a:t>pply</a:t>
            </a:r>
            <a:r>
              <a:rPr lang="nl-NL" dirty="0" smtClean="0"/>
              <a:t> </a:t>
            </a:r>
            <a:r>
              <a:rPr lang="nl-NL" dirty="0" err="1" smtClean="0"/>
              <a:t>stackedLoc_f</a:t>
            </a:r>
            <a:r>
              <a:rPr lang="nl-NL" dirty="0" smtClean="0"/>
              <a:t>   stackedLoc_1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118755" y="1168923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3453532" y="978997"/>
            <a:ext cx="220435" cy="315950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>
            <a:off x="2895351" y="2000567"/>
            <a:ext cx="1002020" cy="334777"/>
          </a:xfrm>
          <a:prstGeom prst="curvedConnector5">
            <a:avLst>
              <a:gd name="adj1" fmla="val -22814"/>
              <a:gd name="adj2" fmla="val -545048"/>
              <a:gd name="adj3" fmla="val 12281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  <p:sp>
        <p:nvSpPr>
          <p:cNvPr id="11" name="Vierkante haak links 10"/>
          <p:cNvSpPr/>
          <p:nvPr/>
        </p:nvSpPr>
        <p:spPr>
          <a:xfrm rot="5400000">
            <a:off x="4425043" y="1165834"/>
            <a:ext cx="220435" cy="1216478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" name="Kromme verbindingslijn 12"/>
          <p:cNvCxnSpPr>
            <a:stCxn id="11" idx="1"/>
            <a:endCxn id="7" idx="1"/>
          </p:cNvCxnSpPr>
          <p:nvPr/>
        </p:nvCxnSpPr>
        <p:spPr>
          <a:xfrm rot="16200000" flipH="1" flipV="1">
            <a:off x="3546951" y="1680654"/>
            <a:ext cx="1005109" cy="971511"/>
          </a:xfrm>
          <a:prstGeom prst="curvedConnector5">
            <a:avLst>
              <a:gd name="adj1" fmla="val -22744"/>
              <a:gd name="adj2" fmla="val -154210"/>
              <a:gd name="adj3" fmla="val 12274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al 17"/>
          <p:cNvSpPr/>
          <p:nvPr/>
        </p:nvSpPr>
        <p:spPr>
          <a:xfrm>
            <a:off x="1902279" y="4414303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9" name="Rechte verbindingslijn met pijl 18"/>
          <p:cNvCxnSpPr>
            <a:stCxn id="18" idx="6"/>
            <a:endCxn id="15" idx="3"/>
          </p:cNvCxnSpPr>
          <p:nvPr/>
        </p:nvCxnSpPr>
        <p:spPr>
          <a:xfrm flipV="1">
            <a:off x="2436535" y="3892114"/>
            <a:ext cx="1425346" cy="779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3002599" y="4260032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a</a:t>
            </a:r>
            <a:r>
              <a:rPr lang="nl-NL" sz="1000" smtClean="0"/>
              <a:t>pply</a:t>
            </a:r>
            <a:r>
              <a:rPr lang="nl-NL" sz="1000" dirty="0" smtClean="0"/>
              <a:t> f</a:t>
            </a:r>
            <a:endParaRPr lang="nl-NL" sz="1000" dirty="0"/>
          </a:p>
        </p:txBody>
      </p:sp>
      <p:sp>
        <p:nvSpPr>
          <p:cNvPr id="24" name="Blokboog 23"/>
          <p:cNvSpPr/>
          <p:nvPr/>
        </p:nvSpPr>
        <p:spPr>
          <a:xfrm rot="13858678">
            <a:off x="2788735" y="3778195"/>
            <a:ext cx="556844" cy="396199"/>
          </a:xfrm>
          <a:prstGeom prst="blockArc">
            <a:avLst>
              <a:gd name="adj1" fmla="val 10800000"/>
              <a:gd name="adj2" fmla="val 348400"/>
              <a:gd name="adj3" fmla="val 5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90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1902279" y="34536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3" name="Rechte verbindingslijn met pijl 2"/>
          <p:cNvCxnSpPr>
            <a:endCxn id="15" idx="2"/>
          </p:cNvCxnSpPr>
          <p:nvPr/>
        </p:nvCxnSpPr>
        <p:spPr>
          <a:xfrm flipV="1">
            <a:off x="2436535" y="3710492"/>
            <a:ext cx="134710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kstvak 3"/>
          <p:cNvSpPr txBox="1"/>
          <p:nvPr/>
        </p:nvSpPr>
        <p:spPr>
          <a:xfrm>
            <a:off x="3002599" y="3402944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Bind f</a:t>
            </a:r>
            <a:endParaRPr lang="nl-NL" sz="1000" dirty="0"/>
          </a:p>
        </p:txBody>
      </p:sp>
      <p:sp>
        <p:nvSpPr>
          <p:cNvPr id="5" name="Tekstvak 4"/>
          <p:cNvSpPr txBox="1"/>
          <p:nvPr/>
        </p:nvSpPr>
        <p:spPr>
          <a:xfrm>
            <a:off x="1902279" y="1992086"/>
            <a:ext cx="21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Bind stackedLoc_1   f</a:t>
            </a:r>
            <a:endParaRPr lang="nl-NL" dirty="0"/>
          </a:p>
        </p:txBody>
      </p:sp>
      <p:sp>
        <p:nvSpPr>
          <p:cNvPr id="6" name="Vierkante haak links 5"/>
          <p:cNvSpPr/>
          <p:nvPr/>
        </p:nvSpPr>
        <p:spPr>
          <a:xfrm rot="5400000">
            <a:off x="3020785" y="1266894"/>
            <a:ext cx="220435" cy="102053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Vierkante haak links 6"/>
          <p:cNvSpPr/>
          <p:nvPr/>
        </p:nvSpPr>
        <p:spPr>
          <a:xfrm rot="16200000">
            <a:off x="2845293" y="1587236"/>
            <a:ext cx="220435" cy="194302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Kromme verbindingslijn 8"/>
          <p:cNvCxnSpPr>
            <a:stCxn id="6" idx="1"/>
            <a:endCxn id="7" idx="1"/>
          </p:cNvCxnSpPr>
          <p:nvPr/>
        </p:nvCxnSpPr>
        <p:spPr>
          <a:xfrm rot="16200000" flipH="1" flipV="1">
            <a:off x="2542247" y="2080209"/>
            <a:ext cx="1002020" cy="175491"/>
          </a:xfrm>
          <a:prstGeom prst="curvedConnector5">
            <a:avLst>
              <a:gd name="adj1" fmla="val -22814"/>
              <a:gd name="adj2" fmla="val -744385"/>
              <a:gd name="adj3" fmla="val 12281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3783641" y="345363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“1”</a:t>
            </a:r>
            <a:endParaRPr lang="nl-NL" sz="1000" dirty="0"/>
          </a:p>
        </p:txBody>
      </p:sp>
      <p:sp>
        <p:nvSpPr>
          <p:cNvPr id="14" name="Tekstvak 13"/>
          <p:cNvSpPr txBox="1"/>
          <p:nvPr/>
        </p:nvSpPr>
        <p:spPr>
          <a:xfrm>
            <a:off x="4980254" y="1666945"/>
            <a:ext cx="204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</a:t>
            </a:r>
            <a:r>
              <a:rPr lang="nl-NL" dirty="0" smtClean="0"/>
              <a:t>o </a:t>
            </a:r>
          </a:p>
          <a:p>
            <a:r>
              <a:rPr lang="nl-NL" dirty="0" smtClean="0"/>
              <a:t>    x &lt;- stackedLoc_1</a:t>
            </a:r>
          </a:p>
          <a:p>
            <a:r>
              <a:rPr lang="nl-NL" dirty="0"/>
              <a:t> </a:t>
            </a:r>
            <a:r>
              <a:rPr lang="nl-NL" dirty="0" smtClean="0"/>
              <a:t>   f x</a:t>
            </a:r>
            <a:endParaRPr lang="nl-NL" dirty="0"/>
          </a:p>
        </p:txBody>
      </p:sp>
      <p:sp>
        <p:nvSpPr>
          <p:cNvPr id="20" name="Vierkante haak links 19"/>
          <p:cNvSpPr/>
          <p:nvPr/>
        </p:nvSpPr>
        <p:spPr>
          <a:xfrm rot="5400000">
            <a:off x="6223925" y="1212486"/>
            <a:ext cx="220435" cy="112935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ierkante haak links 20"/>
          <p:cNvSpPr/>
          <p:nvPr/>
        </p:nvSpPr>
        <p:spPr>
          <a:xfrm rot="16200000">
            <a:off x="5268767" y="2485376"/>
            <a:ext cx="220435" cy="32921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Kromme verbindingslijn 21"/>
          <p:cNvCxnSpPr>
            <a:stCxn id="20" idx="1"/>
            <a:endCxn id="21" idx="1"/>
          </p:cNvCxnSpPr>
          <p:nvPr/>
        </p:nvCxnSpPr>
        <p:spPr>
          <a:xfrm rot="16200000" flipH="1" flipV="1">
            <a:off x="5309936" y="1735995"/>
            <a:ext cx="1093256" cy="955158"/>
          </a:xfrm>
          <a:prstGeom prst="curvedConnector5">
            <a:avLst>
              <a:gd name="adj1" fmla="val -20910"/>
              <a:gd name="adj2" fmla="val -101292"/>
              <a:gd name="adj3" fmla="val 12091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5214376" y="3525826"/>
            <a:ext cx="196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stackedLoc_1 &gt;&gt;= f</a:t>
            </a:r>
            <a:endParaRPr lang="nl-NL" dirty="0"/>
          </a:p>
        </p:txBody>
      </p:sp>
      <p:sp>
        <p:nvSpPr>
          <p:cNvPr id="30" name="Vierkante haak links 29"/>
          <p:cNvSpPr/>
          <p:nvPr/>
        </p:nvSpPr>
        <p:spPr>
          <a:xfrm rot="5400000">
            <a:off x="5833443" y="2888961"/>
            <a:ext cx="220435" cy="112935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Vierkante haak links 30"/>
          <p:cNvSpPr/>
          <p:nvPr/>
        </p:nvSpPr>
        <p:spPr>
          <a:xfrm rot="16200000">
            <a:off x="6114400" y="3174870"/>
            <a:ext cx="220435" cy="1723971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2" name="Kromme verbindingslijn 31"/>
          <p:cNvCxnSpPr>
            <a:stCxn id="30" idx="1"/>
            <a:endCxn id="31" idx="1"/>
          </p:cNvCxnSpPr>
          <p:nvPr/>
        </p:nvCxnSpPr>
        <p:spPr>
          <a:xfrm rot="16200000" flipH="1">
            <a:off x="5682313" y="3604769"/>
            <a:ext cx="803652" cy="280957"/>
          </a:xfrm>
          <a:prstGeom prst="curvedConnector5">
            <a:avLst>
              <a:gd name="adj1" fmla="val -28445"/>
              <a:gd name="adj2" fmla="val 523659"/>
              <a:gd name="adj3" fmla="val 12844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3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>
          <a:xfrm>
            <a:off x="1716872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1</a:t>
            </a:r>
          </a:p>
        </p:txBody>
      </p:sp>
      <p:cxnSp>
        <p:nvCxnSpPr>
          <p:cNvPr id="23" name="Rechte verbindingslijn met pijl 22"/>
          <p:cNvCxnSpPr>
            <a:stCxn id="18" idx="4"/>
            <a:endCxn id="25" idx="0"/>
          </p:cNvCxnSpPr>
          <p:nvPr/>
        </p:nvCxnSpPr>
        <p:spPr>
          <a:xfrm>
            <a:off x="1984000" y="2620239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/>
          <p:cNvSpPr txBox="1"/>
          <p:nvPr/>
        </p:nvSpPr>
        <p:spPr>
          <a:xfrm>
            <a:off x="1448217" y="225173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25" name="Ovaal 24"/>
          <p:cNvSpPr/>
          <p:nvPr/>
        </p:nvSpPr>
        <p:spPr>
          <a:xfrm>
            <a:off x="1716872" y="306212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27" name="Tekstvak 26"/>
          <p:cNvSpPr txBox="1"/>
          <p:nvPr/>
        </p:nvSpPr>
        <p:spPr>
          <a:xfrm>
            <a:off x="1209400" y="2715887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</a:t>
            </a:r>
            <a:endParaRPr lang="nl-NL" sz="1000" dirty="0"/>
          </a:p>
        </p:txBody>
      </p:sp>
      <p:sp>
        <p:nvSpPr>
          <p:cNvPr id="28" name="Tekstvak 27"/>
          <p:cNvSpPr txBox="1"/>
          <p:nvPr/>
        </p:nvSpPr>
        <p:spPr>
          <a:xfrm>
            <a:off x="1113992" y="3206955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(+)&lt;$&gt;1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29" name="Rechte verbindingslijn met pijl 28"/>
          <p:cNvCxnSpPr>
            <a:endCxn id="35" idx="0"/>
          </p:cNvCxnSpPr>
          <p:nvPr/>
        </p:nvCxnSpPr>
        <p:spPr>
          <a:xfrm>
            <a:off x="1984000" y="3575832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/>
          <p:cNvSpPr txBox="1"/>
          <p:nvPr/>
        </p:nvSpPr>
        <p:spPr>
          <a:xfrm>
            <a:off x="951317" y="361465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(+)&lt;$&gt;1&lt;*&gt;</a:t>
            </a:r>
            <a:endParaRPr lang="nl-NL" sz="1000" dirty="0"/>
          </a:p>
        </p:txBody>
      </p:sp>
      <p:sp>
        <p:nvSpPr>
          <p:cNvPr id="34" name="Tekstvak 33"/>
          <p:cNvSpPr txBox="1"/>
          <p:nvPr/>
        </p:nvSpPr>
        <p:spPr>
          <a:xfrm>
            <a:off x="855106" y="407963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(+)&lt;$&gt;1&lt;*&gt;2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1716872" y="39458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3</a:t>
            </a:r>
            <a:endParaRPr lang="nl-NL" sz="1000" dirty="0"/>
          </a:p>
        </p:txBody>
      </p:sp>
      <p:sp>
        <p:nvSpPr>
          <p:cNvPr id="36" name="Ovaal 35"/>
          <p:cNvSpPr/>
          <p:nvPr/>
        </p:nvSpPr>
        <p:spPr>
          <a:xfrm>
            <a:off x="2786708" y="211799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2</a:t>
            </a:r>
            <a:endParaRPr lang="nl-NL" sz="1000" dirty="0"/>
          </a:p>
        </p:txBody>
      </p:sp>
      <p:cxnSp>
        <p:nvCxnSpPr>
          <p:cNvPr id="37" name="Rechte verbindingslijn met pijl 36"/>
          <p:cNvCxnSpPr>
            <a:stCxn id="36" idx="4"/>
            <a:endCxn id="35" idx="7"/>
          </p:cNvCxnSpPr>
          <p:nvPr/>
        </p:nvCxnSpPr>
        <p:spPr>
          <a:xfrm flipH="1">
            <a:off x="2172888" y="2631704"/>
            <a:ext cx="880948" cy="13894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vak 37"/>
          <p:cNvSpPr txBox="1"/>
          <p:nvPr/>
        </p:nvSpPr>
        <p:spPr>
          <a:xfrm>
            <a:off x="2409623" y="3574158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(+)&lt;$&gt;1&lt;*&gt;</a:t>
            </a:r>
            <a:endParaRPr lang="nl-NL" sz="1000" dirty="0"/>
          </a:p>
        </p:txBody>
      </p:sp>
      <p:sp>
        <p:nvSpPr>
          <p:cNvPr id="39" name="Blokboog 38"/>
          <p:cNvSpPr/>
          <p:nvPr/>
        </p:nvSpPr>
        <p:spPr>
          <a:xfrm rot="1585342">
            <a:off x="1973062" y="3575167"/>
            <a:ext cx="361997" cy="325205"/>
          </a:xfrm>
          <a:prstGeom prst="blockArc">
            <a:avLst>
              <a:gd name="adj1" fmla="val 10800000"/>
              <a:gd name="adj2" fmla="val 21473292"/>
              <a:gd name="adj3" fmla="val 9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40" name="Tekstvak 39"/>
          <p:cNvSpPr txBox="1"/>
          <p:nvPr/>
        </p:nvSpPr>
        <p:spPr>
          <a:xfrm>
            <a:off x="3319811" y="224027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2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3758570" y="2729534"/>
            <a:ext cx="255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(+) &lt;$&gt; pure 1 &lt;*&gt; pure 2</a:t>
            </a:r>
            <a:endParaRPr lang="nl-NL" dirty="0"/>
          </a:p>
        </p:txBody>
      </p:sp>
      <p:sp>
        <p:nvSpPr>
          <p:cNvPr id="41" name="Vierkante haak links 40"/>
          <p:cNvSpPr/>
          <p:nvPr/>
        </p:nvSpPr>
        <p:spPr>
          <a:xfrm rot="5400000">
            <a:off x="5811714" y="2299444"/>
            <a:ext cx="220435" cy="58817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Vierkante haak links 41"/>
          <p:cNvSpPr/>
          <p:nvPr/>
        </p:nvSpPr>
        <p:spPr>
          <a:xfrm rot="16200000">
            <a:off x="4927902" y="2803275"/>
            <a:ext cx="220435" cy="2361952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3" name="Kromme verbindingslijn 42"/>
          <p:cNvCxnSpPr>
            <a:stCxn id="41" idx="1"/>
            <a:endCxn id="42" idx="1"/>
          </p:cNvCxnSpPr>
          <p:nvPr/>
        </p:nvCxnSpPr>
        <p:spPr>
          <a:xfrm rot="16200000" flipH="1" flipV="1">
            <a:off x="4674449" y="2846986"/>
            <a:ext cx="1611154" cy="883812"/>
          </a:xfrm>
          <a:prstGeom prst="curvedConnector5">
            <a:avLst>
              <a:gd name="adj1" fmla="val -14189"/>
              <a:gd name="adj2" fmla="val -93696"/>
              <a:gd name="adj3" fmla="val 11418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Vierkante haak links 44"/>
          <p:cNvSpPr/>
          <p:nvPr/>
        </p:nvSpPr>
        <p:spPr>
          <a:xfrm rot="5400000">
            <a:off x="4758126" y="2299443"/>
            <a:ext cx="220435" cy="588176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Kromme verbindingslijn 47"/>
          <p:cNvCxnSpPr>
            <a:stCxn id="45" idx="1"/>
            <a:endCxn id="54" idx="1"/>
          </p:cNvCxnSpPr>
          <p:nvPr/>
        </p:nvCxnSpPr>
        <p:spPr>
          <a:xfrm rot="16200000" flipH="1" flipV="1">
            <a:off x="4271368" y="2720196"/>
            <a:ext cx="833858" cy="360094"/>
          </a:xfrm>
          <a:prstGeom prst="curvedConnector5">
            <a:avLst>
              <a:gd name="adj1" fmla="val -27415"/>
              <a:gd name="adj2" fmla="val 363890"/>
              <a:gd name="adj3" fmla="val 12741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Vierkante haak links 53"/>
          <p:cNvSpPr/>
          <p:nvPr/>
        </p:nvSpPr>
        <p:spPr>
          <a:xfrm rot="16200000">
            <a:off x="4398032" y="2552772"/>
            <a:ext cx="220435" cy="1308365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2" name="Kromme verbindingslijn 61"/>
          <p:cNvCxnSpPr>
            <a:stCxn id="54" idx="0"/>
            <a:endCxn id="42" idx="1"/>
          </p:cNvCxnSpPr>
          <p:nvPr/>
        </p:nvCxnSpPr>
        <p:spPr>
          <a:xfrm>
            <a:off x="3854067" y="3096737"/>
            <a:ext cx="1184053" cy="997732"/>
          </a:xfrm>
          <a:prstGeom prst="curvedConnector4">
            <a:avLst>
              <a:gd name="adj1" fmla="val -42708"/>
              <a:gd name="adj2" fmla="val 122912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68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>
          <a:xfrm>
            <a:off x="2106389" y="210653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nl-NL" sz="1000" dirty="0"/>
          </a:p>
        </p:txBody>
      </p:sp>
      <p:cxnSp>
        <p:nvCxnSpPr>
          <p:cNvPr id="23" name="Rechte verbindingslijn met pijl 22"/>
          <p:cNvCxnSpPr>
            <a:stCxn id="18" idx="4"/>
            <a:endCxn id="25" idx="0"/>
          </p:cNvCxnSpPr>
          <p:nvPr/>
        </p:nvCxnSpPr>
        <p:spPr>
          <a:xfrm>
            <a:off x="2373517" y="2620239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al 24"/>
          <p:cNvSpPr/>
          <p:nvPr/>
        </p:nvSpPr>
        <p:spPr>
          <a:xfrm>
            <a:off x="2106389" y="306212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nl-NL" sz="1000" dirty="0"/>
          </a:p>
        </p:txBody>
      </p:sp>
      <p:cxnSp>
        <p:nvCxnSpPr>
          <p:cNvPr id="29" name="Rechte verbindingslijn met pijl 28"/>
          <p:cNvCxnSpPr>
            <a:endCxn id="35" idx="0"/>
          </p:cNvCxnSpPr>
          <p:nvPr/>
        </p:nvCxnSpPr>
        <p:spPr>
          <a:xfrm>
            <a:off x="2373517" y="3575832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al 34"/>
          <p:cNvSpPr/>
          <p:nvPr/>
        </p:nvSpPr>
        <p:spPr>
          <a:xfrm>
            <a:off x="2106389" y="39458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lang="nl-NL" sz="1000" dirty="0"/>
          </a:p>
        </p:txBody>
      </p:sp>
      <p:sp>
        <p:nvSpPr>
          <p:cNvPr id="2" name="Tekstvak 1"/>
          <p:cNvSpPr txBox="1"/>
          <p:nvPr/>
        </p:nvSpPr>
        <p:spPr>
          <a:xfrm>
            <a:off x="2640645" y="158137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f</a:t>
            </a:r>
            <a:r>
              <a:rPr lang="nl-NL" dirty="0" err="1" smtClean="0"/>
              <a:t>un</a:t>
            </a:r>
            <a:r>
              <a:rPr lang="nl-NL" dirty="0" smtClean="0"/>
              <a:t> x = do</a:t>
            </a:r>
            <a:endParaRPr lang="nl-NL" dirty="0"/>
          </a:p>
        </p:txBody>
      </p:sp>
      <p:sp>
        <p:nvSpPr>
          <p:cNvPr id="3" name="Tekstvak 2"/>
          <p:cNvSpPr txBox="1"/>
          <p:nvPr/>
        </p:nvSpPr>
        <p:spPr>
          <a:xfrm>
            <a:off x="2973269" y="2178719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y &lt;- f x</a:t>
            </a:r>
            <a:endParaRPr lang="nl-NL" dirty="0"/>
          </a:p>
        </p:txBody>
      </p:sp>
      <p:sp>
        <p:nvSpPr>
          <p:cNvPr id="4" name="Tekstvak 3"/>
          <p:cNvSpPr txBox="1"/>
          <p:nvPr/>
        </p:nvSpPr>
        <p:spPr>
          <a:xfrm>
            <a:off x="2973269" y="314539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z</a:t>
            </a:r>
            <a:r>
              <a:rPr lang="nl-NL" dirty="0" smtClean="0"/>
              <a:t> &lt;- g y</a:t>
            </a:r>
            <a:endParaRPr lang="nl-NL" dirty="0"/>
          </a:p>
        </p:txBody>
      </p:sp>
      <p:sp>
        <p:nvSpPr>
          <p:cNvPr id="5" name="Tekstvak 4"/>
          <p:cNvSpPr txBox="1"/>
          <p:nvPr/>
        </p:nvSpPr>
        <p:spPr>
          <a:xfrm>
            <a:off x="2973269" y="401808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dirty="0" smtClean="0"/>
              <a:t> </a:t>
            </a:r>
            <a:r>
              <a:rPr lang="nl-NL" dirty="0" err="1" smtClean="0"/>
              <a:t>z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431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82</Words>
  <Application>Microsoft Macintosh PowerPoint</Application>
  <PresentationFormat>Breedbeeld</PresentationFormat>
  <Paragraphs>34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9</cp:revision>
  <dcterms:created xsi:type="dcterms:W3CDTF">2017-09-27T10:38:07Z</dcterms:created>
  <dcterms:modified xsi:type="dcterms:W3CDTF">2017-09-28T07:35:31Z</dcterms:modified>
</cp:coreProperties>
</file>