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2"/>
    <p:restoredTop sz="94680"/>
  </p:normalViewPr>
  <p:slideViewPr>
    <p:cSldViewPr snapToGrid="0" snapToObjects="1">
      <p:cViewPr>
        <p:scale>
          <a:sx n="200" d="100"/>
          <a:sy n="200" d="100"/>
        </p:scale>
        <p:origin x="-1992" y="-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4834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1040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688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7804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82937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99368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4326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6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7756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301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94862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Titelstijl van model bewerken</a:t>
            </a:r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tekststijl van het model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765B82-EEF8-A240-AD4E-C52A3C59F023}" type="datetimeFigureOut">
              <a:rPr lang="nl-NL" smtClean="0"/>
              <a:t>26-09-17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5777A-5B93-F84F-9B21-DB9DC554A71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8287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endCxn id="4" idx="2"/>
          </p:cNvCxnSpPr>
          <p:nvPr/>
        </p:nvCxnSpPr>
        <p:spPr>
          <a:xfrm>
            <a:off x="2617688" y="2054831"/>
            <a:ext cx="114265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3760341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s</a:t>
            </a:r>
            <a:endParaRPr lang="nl-NL" sz="1000" dirty="0"/>
          </a:p>
        </p:txBody>
      </p:sp>
      <p:cxnSp>
        <p:nvCxnSpPr>
          <p:cNvPr id="5" name="Rechte verbindingslijn met pijl 4"/>
          <p:cNvCxnSpPr>
            <a:endCxn id="6" idx="2"/>
          </p:cNvCxnSpPr>
          <p:nvPr/>
        </p:nvCxnSpPr>
        <p:spPr>
          <a:xfrm>
            <a:off x="4294597" y="2054831"/>
            <a:ext cx="114465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al 5"/>
          <p:cNvSpPr/>
          <p:nvPr/>
        </p:nvSpPr>
        <p:spPr>
          <a:xfrm>
            <a:off x="5439247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/>
              <a:t>t</a:t>
            </a:r>
            <a:endParaRPr lang="nl-NL" sz="1000" dirty="0"/>
          </a:p>
        </p:txBody>
      </p:sp>
      <p:sp>
        <p:nvSpPr>
          <p:cNvPr id="9" name="Tekstvak 8"/>
          <p:cNvSpPr txBox="1"/>
          <p:nvPr/>
        </p:nvSpPr>
        <p:spPr>
          <a:xfrm>
            <a:off x="2966881" y="168642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10" name="Tekstvak 9"/>
          <p:cNvSpPr txBox="1"/>
          <p:nvPr/>
        </p:nvSpPr>
        <p:spPr>
          <a:xfrm>
            <a:off x="4739323" y="1686425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45532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al 1"/>
          <p:cNvSpPr/>
          <p:nvPr/>
        </p:nvSpPr>
        <p:spPr>
          <a:xfrm>
            <a:off x="3874132" y="177892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3" name="Rechte verbindingslijn met pijl 2"/>
          <p:cNvCxnSpPr>
            <a:stCxn id="4" idx="6"/>
          </p:cNvCxnSpPr>
          <p:nvPr/>
        </p:nvCxnSpPr>
        <p:spPr>
          <a:xfrm flipH="1">
            <a:off x="5551042" y="2035782"/>
            <a:ext cx="11799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al 3"/>
          <p:cNvSpPr/>
          <p:nvPr/>
        </p:nvSpPr>
        <p:spPr>
          <a:xfrm>
            <a:off x="5551041" y="1778928"/>
            <a:ext cx="117995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6" name="Ovaal 5"/>
          <p:cNvSpPr/>
          <p:nvPr/>
        </p:nvSpPr>
        <p:spPr>
          <a:xfrm>
            <a:off x="2242182" y="177892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7" name="Rechte verbindingslijn met pijl 6"/>
          <p:cNvCxnSpPr>
            <a:endCxn id="2" idx="2"/>
          </p:cNvCxnSpPr>
          <p:nvPr/>
        </p:nvCxnSpPr>
        <p:spPr>
          <a:xfrm flipV="1">
            <a:off x="2776438" y="2035781"/>
            <a:ext cx="109769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3125631" y="1667376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10" name="Rechte verbindingslijn met pijl 9"/>
          <p:cNvCxnSpPr>
            <a:stCxn id="2" idx="6"/>
            <a:endCxn id="4" idx="2"/>
          </p:cNvCxnSpPr>
          <p:nvPr/>
        </p:nvCxnSpPr>
        <p:spPr>
          <a:xfrm>
            <a:off x="4408388" y="203578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vak 12"/>
          <p:cNvSpPr txBox="1"/>
          <p:nvPr/>
        </p:nvSpPr>
        <p:spPr>
          <a:xfrm>
            <a:off x="4869950" y="166644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472251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Ovaal 56"/>
          <p:cNvSpPr/>
          <p:nvPr/>
        </p:nvSpPr>
        <p:spPr>
          <a:xfrm>
            <a:off x="3759448" y="3488471"/>
            <a:ext cx="3629000" cy="832211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695603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12659" y="271375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4962731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12659" y="232592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20685" y="3691130"/>
            <a:ext cx="680021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Just 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574840" y="3726430"/>
            <a:ext cx="806910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960696" y="3227459"/>
            <a:ext cx="2035" cy="4636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5978295" y="3227459"/>
            <a:ext cx="1492" cy="498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7394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57" idx="1"/>
          </p:cNvCxnSpPr>
          <p:nvPr/>
        </p:nvCxnSpPr>
        <p:spPr>
          <a:xfrm flipH="1">
            <a:off x="4290903" y="2236454"/>
            <a:ext cx="893" cy="137389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59" name="Rechte verbindingslijn met pijl 58"/>
          <p:cNvCxnSpPr>
            <a:stCxn id="57" idx="3"/>
            <a:endCxn id="38" idx="1"/>
          </p:cNvCxnSpPr>
          <p:nvPr/>
        </p:nvCxnSpPr>
        <p:spPr>
          <a:xfrm>
            <a:off x="4290903" y="4198808"/>
            <a:ext cx="0" cy="7801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68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Ovaal 33"/>
          <p:cNvSpPr/>
          <p:nvPr/>
        </p:nvSpPr>
        <p:spPr>
          <a:xfrm>
            <a:off x="3759448" y="3575284"/>
            <a:ext cx="3629000" cy="777665"/>
          </a:xfrm>
          <a:prstGeom prst="ellipse">
            <a:avLst/>
          </a:prstGeom>
          <a:ln w="127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083432" y="17979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2617688" y="2054831"/>
            <a:ext cx="114265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760341" y="17979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81748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6091550" y="2699511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48876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6091550" y="2311684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353296" y="3781168"/>
            <a:ext cx="2761018" cy="333632"/>
          </a:xfrm>
          <a:prstGeom prst="bracketPair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 sz="1000"/>
          </a:p>
        </p:txBody>
      </p:sp>
      <p:sp>
        <p:nvSpPr>
          <p:cNvPr id="24" name="Ovaal 23"/>
          <p:cNvSpPr/>
          <p:nvPr/>
        </p:nvSpPr>
        <p:spPr>
          <a:xfrm>
            <a:off x="4618441" y="3723396"/>
            <a:ext cx="1055719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841540" y="3726430"/>
            <a:ext cx="1028453" cy="513707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[t8,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5146301" y="3213218"/>
            <a:ext cx="2575" cy="5101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 flipH="1">
            <a:off x="6355767" y="3213218"/>
            <a:ext cx="2911" cy="5132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759448" y="490375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t9, t9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077445" y="17735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64676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910498" y="332906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977680" y="3329063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4" idx="1"/>
          </p:cNvCxnSpPr>
          <p:nvPr/>
        </p:nvCxnSpPr>
        <p:spPr>
          <a:xfrm flipH="1">
            <a:off x="4290903" y="2236454"/>
            <a:ext cx="893" cy="14527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493000" y="2054830"/>
            <a:ext cx="882650" cy="2059970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2821161" y="3891371"/>
            <a:ext cx="870198" cy="1466850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cxnSp>
        <p:nvCxnSpPr>
          <p:cNvPr id="36" name="Rechte verbindingslijn met pijl 35"/>
          <p:cNvCxnSpPr>
            <a:stCxn id="34" idx="3"/>
            <a:endCxn id="38" idx="1"/>
          </p:cNvCxnSpPr>
          <p:nvPr/>
        </p:nvCxnSpPr>
        <p:spPr>
          <a:xfrm>
            <a:off x="4290903" y="4239063"/>
            <a:ext cx="0" cy="73992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133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[t1, t2..]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t2, </a:t>
            </a:r>
            <a:r>
              <a:rPr lang="mr-IN" sz="1000" dirty="0" smtClean="0"/>
              <a:t>…</a:t>
            </a:r>
            <a:r>
              <a:rPr lang="nl-NL" sz="1000" dirty="0" smtClean="0"/>
              <a:t>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103105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/>
              <a:t>c</a:t>
            </a:r>
            <a:r>
              <a:rPr lang="nl-NL" sz="1000" dirty="0" err="1" smtClean="0"/>
              <a:t>oncat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1657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625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4996777" y="185826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r</a:t>
            </a:r>
          </a:p>
        </p:txBody>
      </p:sp>
      <p:sp>
        <p:nvSpPr>
          <p:cNvPr id="24" name="Ovaal 23"/>
          <p:cNvSpPr/>
          <p:nvPr/>
        </p:nvSpPr>
        <p:spPr>
          <a:xfrm>
            <a:off x="4148541" y="2853446"/>
            <a:ext cx="1055719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t1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371640" y="2856480"/>
            <a:ext cx="102845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[t5,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 flipH="1">
            <a:off x="4676401" y="2371973"/>
            <a:ext cx="587504" cy="4814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1" idx="4"/>
            <a:endCxn id="25" idx="0"/>
          </p:cNvCxnSpPr>
          <p:nvPr/>
        </p:nvCxnSpPr>
        <p:spPr>
          <a:xfrm>
            <a:off x="5263905" y="2371973"/>
            <a:ext cx="621962" cy="4845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4081425" y="4658912"/>
            <a:ext cx="236496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t1, t5, t6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4646230" y="2453935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5568785" y="2453934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g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24" idx="4"/>
            <a:endCxn id="39" idx="0"/>
          </p:cNvCxnSpPr>
          <p:nvPr/>
        </p:nvCxnSpPr>
        <p:spPr>
          <a:xfrm flipH="1">
            <a:off x="4676400" y="3367153"/>
            <a:ext cx="1" cy="4079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25" idx="4"/>
            <a:endCxn id="38" idx="0"/>
          </p:cNvCxnSpPr>
          <p:nvPr/>
        </p:nvCxnSpPr>
        <p:spPr>
          <a:xfrm flipH="1">
            <a:off x="5263905" y="3370187"/>
            <a:ext cx="621962" cy="12887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>
            <a:off x="4861564" y="4281983"/>
            <a:ext cx="534256" cy="211988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3632163" y="298718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7" name="Tekstvak 36"/>
          <p:cNvSpPr txBox="1"/>
          <p:nvPr/>
        </p:nvSpPr>
        <p:spPr>
          <a:xfrm>
            <a:off x="6419035" y="2987188"/>
            <a:ext cx="3193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39" name="Ovaal 38"/>
          <p:cNvSpPr/>
          <p:nvPr/>
        </p:nvSpPr>
        <p:spPr>
          <a:xfrm>
            <a:off x="4409272" y="377513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3632163" y="3448035"/>
            <a:ext cx="61747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3632163" y="3848626"/>
            <a:ext cx="7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4676400" y="4288846"/>
            <a:ext cx="587505" cy="3700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5395820" y="4289756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3645349" y="4289755"/>
            <a:ext cx="9220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cons</a:t>
            </a:r>
            <a:r>
              <a:rPr lang="nl-NL" sz="1000" dirty="0" smtClean="0"/>
              <a:t>&lt;$&gt;f r&lt;*&gt;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2961168" y="4792654"/>
            <a:ext cx="105670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cons</a:t>
            </a:r>
            <a:r>
              <a:rPr lang="nl-NL" sz="1000" dirty="0" smtClean="0">
                <a:solidFill>
                  <a:schemeClr val="accent2"/>
                </a:solidFill>
              </a:rPr>
              <a:t>&lt;$&gt;f r&lt;*&gt;g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3" name="Tekstvak 52"/>
          <p:cNvSpPr txBox="1"/>
          <p:nvPr/>
        </p:nvSpPr>
        <p:spPr>
          <a:xfrm>
            <a:off x="4539713" y="1992008"/>
            <a:ext cx="2295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r</a:t>
            </a:r>
            <a:endParaRPr lang="nl-NL" sz="1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565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al 29"/>
          <p:cNvSpPr/>
          <p:nvPr/>
        </p:nvSpPr>
        <p:spPr>
          <a:xfrm>
            <a:off x="3981698" y="3240280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NL" sz="1000" dirty="0"/>
          </a:p>
        </p:txBody>
      </p:sp>
      <p:sp>
        <p:nvSpPr>
          <p:cNvPr id="4" name="Ovaal 3"/>
          <p:cNvSpPr/>
          <p:nvPr/>
        </p:nvSpPr>
        <p:spPr>
          <a:xfrm>
            <a:off x="2756532" y="642277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r</a:t>
            </a:r>
            <a:endParaRPr lang="nl-NL" sz="1000" dirty="0"/>
          </a:p>
        </p:txBody>
      </p:sp>
      <p:cxnSp>
        <p:nvCxnSpPr>
          <p:cNvPr id="6" name="Rechte verbindingslijn met pijl 5"/>
          <p:cNvCxnSpPr>
            <a:stCxn id="4" idx="6"/>
            <a:endCxn id="7" idx="2"/>
          </p:cNvCxnSpPr>
          <p:nvPr/>
        </p:nvCxnSpPr>
        <p:spPr>
          <a:xfrm>
            <a:off x="3290788" y="899131"/>
            <a:ext cx="691803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al 6"/>
          <p:cNvSpPr/>
          <p:nvPr/>
        </p:nvSpPr>
        <p:spPr>
          <a:xfrm>
            <a:off x="3982591" y="642278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s2,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11" name="Ovaal 10"/>
          <p:cNvSpPr/>
          <p:nvPr/>
        </p:nvSpPr>
        <p:spPr>
          <a:xfrm>
            <a:off x="4842936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s1</a:t>
            </a:r>
            <a:endParaRPr lang="nl-NL" sz="1000" dirty="0"/>
          </a:p>
        </p:txBody>
      </p:sp>
      <p:sp>
        <p:nvSpPr>
          <p:cNvPr id="12" name="Ovaal 11"/>
          <p:cNvSpPr/>
          <p:nvPr/>
        </p:nvSpPr>
        <p:spPr>
          <a:xfrm>
            <a:off x="5797091" y="1543812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s2</a:t>
            </a:r>
            <a:endParaRPr lang="nl-NL" sz="1000" dirty="0"/>
          </a:p>
        </p:txBody>
      </p:sp>
      <p:cxnSp>
        <p:nvCxnSpPr>
          <p:cNvPr id="13" name="Rechte verbindingslijn met pijl 12"/>
          <p:cNvCxnSpPr>
            <a:endCxn id="11" idx="0"/>
          </p:cNvCxnSpPr>
          <p:nvPr/>
        </p:nvCxnSpPr>
        <p:spPr>
          <a:xfrm flipH="1">
            <a:off x="5110064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>
            <a:endCxn id="12" idx="0"/>
          </p:cNvCxnSpPr>
          <p:nvPr/>
        </p:nvCxnSpPr>
        <p:spPr>
          <a:xfrm>
            <a:off x="5797091" y="1155985"/>
            <a:ext cx="267128" cy="387827"/>
          </a:xfrm>
          <a:prstGeom prst="straightConnector1">
            <a:avLst/>
          </a:prstGeom>
          <a:ln w="19050"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Vierkante haken 22"/>
          <p:cNvSpPr/>
          <p:nvPr/>
        </p:nvSpPr>
        <p:spPr>
          <a:xfrm>
            <a:off x="4575546" y="3330318"/>
            <a:ext cx="2199904" cy="333632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&lt;s1;true&gt;, &lt;s2;false&gt;</a:t>
            </a:r>
            <a:r>
              <a:rPr lang="mr-IN" sz="1000" dirty="0" smtClean="0"/>
              <a:t>…</a:t>
            </a:r>
            <a:endParaRPr lang="nl-NL" sz="1000" dirty="0"/>
          </a:p>
        </p:txBody>
      </p:sp>
      <p:sp>
        <p:nvSpPr>
          <p:cNvPr id="24" name="Ovaal 23"/>
          <p:cNvSpPr/>
          <p:nvPr/>
        </p:nvSpPr>
        <p:spPr>
          <a:xfrm>
            <a:off x="4842936" y="25354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true</a:t>
            </a:r>
            <a:endParaRPr lang="nl-NL" sz="1000" dirty="0"/>
          </a:p>
        </p:txBody>
      </p:sp>
      <p:sp>
        <p:nvSpPr>
          <p:cNvPr id="25" name="Ovaal 24"/>
          <p:cNvSpPr/>
          <p:nvPr/>
        </p:nvSpPr>
        <p:spPr>
          <a:xfrm>
            <a:off x="5797091" y="2570730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err="1" smtClean="0"/>
              <a:t>false</a:t>
            </a:r>
            <a:endParaRPr lang="nl-NL" sz="1000" dirty="0"/>
          </a:p>
        </p:txBody>
      </p:sp>
      <p:cxnSp>
        <p:nvCxnSpPr>
          <p:cNvPr id="26" name="Rechte verbindingslijn met pijl 25"/>
          <p:cNvCxnSpPr>
            <a:stCxn id="11" idx="4"/>
            <a:endCxn id="24" idx="0"/>
          </p:cNvCxnSpPr>
          <p:nvPr/>
        </p:nvCxnSpPr>
        <p:spPr>
          <a:xfrm>
            <a:off x="5110064" y="2057519"/>
            <a:ext cx="0" cy="4779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chte verbindingslijn met pijl 28"/>
          <p:cNvCxnSpPr>
            <a:stCxn id="12" idx="4"/>
            <a:endCxn id="25" idx="0"/>
          </p:cNvCxnSpPr>
          <p:nvPr/>
        </p:nvCxnSpPr>
        <p:spPr>
          <a:xfrm>
            <a:off x="6064219" y="2057519"/>
            <a:ext cx="0" cy="5132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al 37"/>
          <p:cNvSpPr/>
          <p:nvPr/>
        </p:nvSpPr>
        <p:spPr>
          <a:xfrm>
            <a:off x="3981698" y="4135409"/>
            <a:ext cx="3629000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s1, </a:t>
            </a:r>
            <a:r>
              <a:rPr lang="mr-IN" sz="1000" dirty="0" smtClean="0"/>
              <a:t>…</a:t>
            </a:r>
            <a:r>
              <a:rPr lang="nl-NL" sz="1000" dirty="0" smtClean="0"/>
              <a:t>]</a:t>
            </a:r>
            <a:endParaRPr lang="nl-NL" sz="1000" dirty="0"/>
          </a:p>
        </p:txBody>
      </p:sp>
      <p:sp>
        <p:nvSpPr>
          <p:cNvPr id="42" name="Tekstvak 41"/>
          <p:cNvSpPr txBox="1"/>
          <p:nvPr/>
        </p:nvSpPr>
        <p:spPr>
          <a:xfrm>
            <a:off x="3496545" y="61780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sp>
        <p:nvSpPr>
          <p:cNvPr id="44" name="Tekstvak 43"/>
          <p:cNvSpPr txBox="1"/>
          <p:nvPr/>
        </p:nvSpPr>
        <p:spPr>
          <a:xfrm>
            <a:off x="5096476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5" name="Tekstvak 44"/>
          <p:cNvSpPr txBox="1"/>
          <p:nvPr/>
        </p:nvSpPr>
        <p:spPr>
          <a:xfrm>
            <a:off x="6018448" y="2173364"/>
            <a:ext cx="66396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criterium</a:t>
            </a:r>
            <a:endParaRPr lang="nl-NL" sz="1000" dirty="0"/>
          </a:p>
        </p:txBody>
      </p:sp>
      <p:sp>
        <p:nvSpPr>
          <p:cNvPr id="46" name="Tekstvak 45"/>
          <p:cNvSpPr txBox="1"/>
          <p:nvPr/>
        </p:nvSpPr>
        <p:spPr>
          <a:xfrm>
            <a:off x="3450630" y="2173363"/>
            <a:ext cx="9621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smtClean="0"/>
              <a:t>Filter criterium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7" idx="3"/>
            <a:endCxn id="38" idx="1"/>
          </p:cNvCxnSpPr>
          <p:nvPr/>
        </p:nvCxnSpPr>
        <p:spPr>
          <a:xfrm flipH="1">
            <a:off x="4513153" y="1080754"/>
            <a:ext cx="893" cy="31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Gekromde pijl links 53"/>
          <p:cNvSpPr/>
          <p:nvPr/>
        </p:nvSpPr>
        <p:spPr>
          <a:xfrm>
            <a:off x="7715250" y="899129"/>
            <a:ext cx="882650" cy="2763641"/>
          </a:xfrm>
          <a:prstGeom prst="curvedLef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56" name="Gekromde pijl rechts 55"/>
          <p:cNvSpPr/>
          <p:nvPr/>
        </p:nvSpPr>
        <p:spPr>
          <a:xfrm>
            <a:off x="3043411" y="3330319"/>
            <a:ext cx="870198" cy="1273432"/>
          </a:xfrm>
          <a:prstGeom prst="curved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27" name="Tekstvak 26"/>
          <p:cNvSpPr txBox="1"/>
          <p:nvPr/>
        </p:nvSpPr>
        <p:spPr>
          <a:xfrm>
            <a:off x="7759209" y="4269151"/>
            <a:ext cx="10823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ilter criterium f r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28" name="Tekstvak 27"/>
          <p:cNvSpPr txBox="1"/>
          <p:nvPr/>
        </p:nvSpPr>
        <p:spPr>
          <a:xfrm>
            <a:off x="7990277" y="776018"/>
            <a:ext cx="296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>
                <a:solidFill>
                  <a:schemeClr val="accent2"/>
                </a:solidFill>
              </a:rPr>
              <a:t>f r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" name="Gebogen verbindingslijn 4"/>
          <p:cNvCxnSpPr>
            <a:stCxn id="23" idx="3"/>
            <a:endCxn id="38" idx="6"/>
          </p:cNvCxnSpPr>
          <p:nvPr/>
        </p:nvCxnSpPr>
        <p:spPr>
          <a:xfrm>
            <a:off x="6775450" y="3497134"/>
            <a:ext cx="835248" cy="895129"/>
          </a:xfrm>
          <a:prstGeom prst="bentConnector3">
            <a:avLst>
              <a:gd name="adj1" fmla="val 116725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928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al 10"/>
          <p:cNvSpPr/>
          <p:nvPr/>
        </p:nvSpPr>
        <p:spPr>
          <a:xfrm>
            <a:off x="1716872" y="2800496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a</a:t>
            </a:r>
            <a:endParaRPr lang="nl-NL" sz="1000" dirty="0"/>
          </a:p>
        </p:txBody>
      </p:sp>
      <p:sp>
        <p:nvSpPr>
          <p:cNvPr id="38" name="Ovaal 37"/>
          <p:cNvSpPr/>
          <p:nvPr/>
        </p:nvSpPr>
        <p:spPr>
          <a:xfrm>
            <a:off x="1402162" y="4639860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 a, f a]</a:t>
            </a:r>
            <a:endParaRPr lang="nl-NL" sz="1000" dirty="0"/>
          </a:p>
        </p:txBody>
      </p:sp>
      <p:cxnSp>
        <p:nvCxnSpPr>
          <p:cNvPr id="48" name="Rechte verbindingslijn met pijl 47"/>
          <p:cNvCxnSpPr>
            <a:stCxn id="11" idx="4"/>
            <a:endCxn id="39" idx="0"/>
          </p:cNvCxnSpPr>
          <p:nvPr/>
        </p:nvCxnSpPr>
        <p:spPr>
          <a:xfrm>
            <a:off x="1984000" y="3314203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Blokboog 20"/>
          <p:cNvSpPr/>
          <p:nvPr/>
        </p:nvSpPr>
        <p:spPr>
          <a:xfrm rot="1585342">
            <a:off x="2043601" y="4457208"/>
            <a:ext cx="712020" cy="426472"/>
          </a:xfrm>
          <a:prstGeom prst="blockArc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>
              <a:solidFill>
                <a:schemeClr val="tx1"/>
              </a:solidFill>
            </a:endParaRPr>
          </a:p>
        </p:txBody>
      </p:sp>
      <p:sp>
        <p:nvSpPr>
          <p:cNvPr id="36" name="Tekstvak 35"/>
          <p:cNvSpPr txBox="1"/>
          <p:nvPr/>
        </p:nvSpPr>
        <p:spPr>
          <a:xfrm>
            <a:off x="1303034" y="2999888"/>
            <a:ext cx="2455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39" name="Ovaal 38"/>
          <p:cNvSpPr/>
          <p:nvPr/>
        </p:nvSpPr>
        <p:spPr>
          <a:xfrm>
            <a:off x="1716872" y="3756089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41" name="Tekstvak 40"/>
          <p:cNvSpPr txBox="1"/>
          <p:nvPr/>
        </p:nvSpPr>
        <p:spPr>
          <a:xfrm>
            <a:off x="928726" y="3325668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43" name="Tekstvak 42"/>
          <p:cNvSpPr txBox="1"/>
          <p:nvPr/>
        </p:nvSpPr>
        <p:spPr>
          <a:xfrm>
            <a:off x="937572" y="3872388"/>
            <a:ext cx="7809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47" name="Rechte verbindingslijn met pijl 46"/>
          <p:cNvCxnSpPr>
            <a:stCxn id="39" idx="4"/>
            <a:endCxn id="38" idx="0"/>
          </p:cNvCxnSpPr>
          <p:nvPr/>
        </p:nvCxnSpPr>
        <p:spPr>
          <a:xfrm>
            <a:off x="1984000" y="4269796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48"/>
          <p:cNvSpPr txBox="1"/>
          <p:nvPr/>
        </p:nvSpPr>
        <p:spPr>
          <a:xfrm>
            <a:off x="2432301" y="4961721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sp>
        <p:nvSpPr>
          <p:cNvPr id="50" name="Tekstvak 49"/>
          <p:cNvSpPr txBox="1"/>
          <p:nvPr/>
        </p:nvSpPr>
        <p:spPr>
          <a:xfrm>
            <a:off x="952949" y="4270705"/>
            <a:ext cx="9733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&lt;$&gt;a&lt;*&gt;</a:t>
            </a:r>
            <a:endParaRPr lang="nl-NL" sz="1000" dirty="0"/>
          </a:p>
        </p:txBody>
      </p:sp>
      <p:sp>
        <p:nvSpPr>
          <p:cNvPr id="52" name="Tekstvak 51"/>
          <p:cNvSpPr txBox="1"/>
          <p:nvPr/>
        </p:nvSpPr>
        <p:spPr>
          <a:xfrm>
            <a:off x="1398782" y="5251172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>
                <a:solidFill>
                  <a:schemeClr val="accent2"/>
                </a:solidFill>
              </a:rPr>
              <a:t>c</a:t>
            </a:r>
            <a:r>
              <a:rPr lang="nl-NL" sz="1000" dirty="0" err="1" smtClean="0">
                <a:solidFill>
                  <a:schemeClr val="accent2"/>
                </a:solidFill>
              </a:rPr>
              <a:t>oncat</a:t>
            </a:r>
            <a:r>
              <a:rPr lang="nl-NL" sz="1000" dirty="0" smtClean="0">
                <a:solidFill>
                  <a:schemeClr val="accent2"/>
                </a:solidFill>
              </a:rPr>
              <a:t>&lt;$&gt;f a&lt;*&gt;f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40" name="Ovaal 39"/>
          <p:cNvSpPr/>
          <p:nvPr/>
        </p:nvSpPr>
        <p:spPr>
          <a:xfrm>
            <a:off x="3582292" y="2800495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/>
              <a:t>f</a:t>
            </a:r>
            <a:r>
              <a:rPr lang="nl-NL" sz="1000" dirty="0" smtClean="0"/>
              <a:t> a</a:t>
            </a:r>
            <a:endParaRPr lang="nl-NL" sz="1000" dirty="0"/>
          </a:p>
        </p:txBody>
      </p:sp>
      <p:sp>
        <p:nvSpPr>
          <p:cNvPr id="42" name="Ovaal 41"/>
          <p:cNvSpPr/>
          <p:nvPr/>
        </p:nvSpPr>
        <p:spPr>
          <a:xfrm>
            <a:off x="3267582" y="4639859"/>
            <a:ext cx="1163675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[f a]</a:t>
            </a:r>
            <a:endParaRPr lang="nl-NL" sz="1000" dirty="0"/>
          </a:p>
        </p:txBody>
      </p:sp>
      <p:cxnSp>
        <p:nvCxnSpPr>
          <p:cNvPr id="46" name="Rechte verbindingslijn met pijl 45"/>
          <p:cNvCxnSpPr>
            <a:stCxn id="40" idx="4"/>
            <a:endCxn id="54" idx="0"/>
          </p:cNvCxnSpPr>
          <p:nvPr/>
        </p:nvCxnSpPr>
        <p:spPr>
          <a:xfrm>
            <a:off x="3849420" y="3314202"/>
            <a:ext cx="0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3168454" y="2999887"/>
            <a:ext cx="3129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>
                <a:solidFill>
                  <a:schemeClr val="accent2"/>
                </a:solidFill>
              </a:rPr>
              <a:t>f</a:t>
            </a:r>
            <a:r>
              <a:rPr lang="nl-NL" sz="1000" dirty="0" smtClean="0">
                <a:solidFill>
                  <a:schemeClr val="accent2"/>
                </a:solidFill>
              </a:rPr>
              <a:t> a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54" name="Ovaal 53"/>
          <p:cNvSpPr/>
          <p:nvPr/>
        </p:nvSpPr>
        <p:spPr>
          <a:xfrm>
            <a:off x="3582292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55" name="Tekstvak 54"/>
          <p:cNvSpPr txBox="1"/>
          <p:nvPr/>
        </p:nvSpPr>
        <p:spPr>
          <a:xfrm>
            <a:off x="2794146" y="332566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56" name="Tekstvak 55"/>
          <p:cNvSpPr txBox="1"/>
          <p:nvPr/>
        </p:nvSpPr>
        <p:spPr>
          <a:xfrm>
            <a:off x="2802992" y="3872387"/>
            <a:ext cx="84830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&lt;$&gt;f a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57" name="Rechte verbindingslijn met pijl 56"/>
          <p:cNvCxnSpPr>
            <a:stCxn id="54" idx="4"/>
            <a:endCxn id="42" idx="0"/>
          </p:cNvCxnSpPr>
          <p:nvPr/>
        </p:nvCxnSpPr>
        <p:spPr>
          <a:xfrm>
            <a:off x="3849420" y="4269795"/>
            <a:ext cx="0" cy="3700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kstvak 57"/>
          <p:cNvSpPr txBox="1"/>
          <p:nvPr/>
        </p:nvSpPr>
        <p:spPr>
          <a:xfrm>
            <a:off x="2818369" y="4270704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59" name="Rechte verbindingslijn met pijl 58"/>
          <p:cNvCxnSpPr>
            <a:stCxn id="11" idx="6"/>
            <a:endCxn id="40" idx="2"/>
          </p:cNvCxnSpPr>
          <p:nvPr/>
        </p:nvCxnSpPr>
        <p:spPr>
          <a:xfrm flipV="1">
            <a:off x="2251128" y="3057349"/>
            <a:ext cx="133116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kstvak 59"/>
          <p:cNvSpPr txBox="1"/>
          <p:nvPr/>
        </p:nvSpPr>
        <p:spPr>
          <a:xfrm>
            <a:off x="2874579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61" name="Rechte verbindingslijn met pijl 60"/>
          <p:cNvCxnSpPr>
            <a:stCxn id="42" idx="2"/>
            <a:endCxn id="38" idx="6"/>
          </p:cNvCxnSpPr>
          <p:nvPr/>
        </p:nvCxnSpPr>
        <p:spPr>
          <a:xfrm flipH="1">
            <a:off x="2565837" y="4896713"/>
            <a:ext cx="70174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al 61"/>
          <p:cNvSpPr/>
          <p:nvPr/>
        </p:nvSpPr>
        <p:spPr>
          <a:xfrm>
            <a:off x="5443134" y="2800495"/>
            <a:ext cx="71636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smtClean="0"/>
              <a:t>Nothing</a:t>
            </a:r>
            <a:endParaRPr lang="nl-NL" sz="1000" dirty="0"/>
          </a:p>
        </p:txBody>
      </p:sp>
      <p:sp>
        <p:nvSpPr>
          <p:cNvPr id="63" name="Ovaal 62"/>
          <p:cNvSpPr/>
          <p:nvPr/>
        </p:nvSpPr>
        <p:spPr>
          <a:xfrm>
            <a:off x="5521499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64" name="Rechte verbindingslijn met pijl 63"/>
          <p:cNvCxnSpPr>
            <a:stCxn id="62" idx="4"/>
            <a:endCxn id="66" idx="0"/>
          </p:cNvCxnSpPr>
          <p:nvPr/>
        </p:nvCxnSpPr>
        <p:spPr>
          <a:xfrm>
            <a:off x="5801317" y="3314202"/>
            <a:ext cx="4195" cy="441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kstvak 64"/>
          <p:cNvSpPr txBox="1"/>
          <p:nvPr/>
        </p:nvSpPr>
        <p:spPr>
          <a:xfrm>
            <a:off x="4867257" y="3011935"/>
            <a:ext cx="6030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sp>
        <p:nvSpPr>
          <p:cNvPr id="66" name="Ovaal 65"/>
          <p:cNvSpPr/>
          <p:nvPr/>
        </p:nvSpPr>
        <p:spPr>
          <a:xfrm>
            <a:off x="5538384" y="3756088"/>
            <a:ext cx="534256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nl-NL" sz="1000" dirty="0" smtClean="0"/>
              <a:t>&lt;</a:t>
            </a:r>
            <a:r>
              <a:rPr lang="nl-NL" sz="1000" dirty="0" err="1" smtClean="0"/>
              <a:t>fun</a:t>
            </a:r>
            <a:r>
              <a:rPr lang="nl-NL" sz="1000" dirty="0" smtClean="0"/>
              <a:t>&gt;</a:t>
            </a:r>
            <a:endParaRPr lang="nl-NL" sz="1000" dirty="0"/>
          </a:p>
        </p:txBody>
      </p:sp>
      <p:sp>
        <p:nvSpPr>
          <p:cNvPr id="67" name="Tekstvak 66"/>
          <p:cNvSpPr txBox="1"/>
          <p:nvPr/>
        </p:nvSpPr>
        <p:spPr>
          <a:xfrm>
            <a:off x="4750238" y="3325667"/>
            <a:ext cx="7200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endParaRPr lang="nl-NL" sz="1000" dirty="0"/>
          </a:p>
        </p:txBody>
      </p:sp>
      <p:sp>
        <p:nvSpPr>
          <p:cNvPr id="68" name="Tekstvak 67"/>
          <p:cNvSpPr txBox="1"/>
          <p:nvPr/>
        </p:nvSpPr>
        <p:spPr>
          <a:xfrm>
            <a:off x="4422534" y="3872387"/>
            <a:ext cx="11384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>
                <a:solidFill>
                  <a:schemeClr val="accent2"/>
                </a:solidFill>
              </a:rPr>
              <a:t>mcons</a:t>
            </a:r>
            <a:r>
              <a:rPr lang="nl-NL" sz="1000" dirty="0" smtClean="0">
                <a:solidFill>
                  <a:schemeClr val="accent2"/>
                </a:solidFill>
              </a:rPr>
              <a:t>&lt;$&gt;</a:t>
            </a:r>
            <a:r>
              <a:rPr lang="nl-NL" sz="1000" dirty="0" err="1" smtClean="0">
                <a:solidFill>
                  <a:schemeClr val="accent2"/>
                </a:solidFill>
              </a:rPr>
              <a:t>Nothing</a:t>
            </a:r>
            <a:endParaRPr lang="nl-NL" sz="1000" dirty="0">
              <a:solidFill>
                <a:schemeClr val="accent2"/>
              </a:solidFill>
            </a:endParaRPr>
          </a:p>
        </p:txBody>
      </p:sp>
      <p:cxnSp>
        <p:nvCxnSpPr>
          <p:cNvPr id="69" name="Rechte verbindingslijn met pijl 68"/>
          <p:cNvCxnSpPr>
            <a:stCxn id="66" idx="4"/>
            <a:endCxn id="63" idx="0"/>
          </p:cNvCxnSpPr>
          <p:nvPr/>
        </p:nvCxnSpPr>
        <p:spPr>
          <a:xfrm>
            <a:off x="5805512" y="4269795"/>
            <a:ext cx="4809" cy="3625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kstvak 69"/>
          <p:cNvSpPr txBox="1"/>
          <p:nvPr/>
        </p:nvSpPr>
        <p:spPr>
          <a:xfrm>
            <a:off x="4464155" y="4270704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sp>
        <p:nvSpPr>
          <p:cNvPr id="71" name="Tekstvak 70"/>
          <p:cNvSpPr txBox="1"/>
          <p:nvPr/>
        </p:nvSpPr>
        <p:spPr>
          <a:xfrm>
            <a:off x="4735421" y="2724014"/>
            <a:ext cx="2231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f</a:t>
            </a:r>
            <a:endParaRPr lang="nl-NL" sz="1000" dirty="0"/>
          </a:p>
        </p:txBody>
      </p:sp>
      <p:cxnSp>
        <p:nvCxnSpPr>
          <p:cNvPr id="72" name="Rechte verbindingslijn met pijl 71"/>
          <p:cNvCxnSpPr>
            <a:endCxn id="62" idx="2"/>
          </p:cNvCxnSpPr>
          <p:nvPr/>
        </p:nvCxnSpPr>
        <p:spPr>
          <a:xfrm flipV="1">
            <a:off x="4116548" y="3057349"/>
            <a:ext cx="1326586" cy="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kstvak 72"/>
          <p:cNvSpPr txBox="1"/>
          <p:nvPr/>
        </p:nvSpPr>
        <p:spPr>
          <a:xfrm>
            <a:off x="4464154" y="4961720"/>
            <a:ext cx="104067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&lt;$&gt;f a&lt;*&gt;</a:t>
            </a:r>
            <a:endParaRPr lang="nl-NL" sz="1000" dirty="0"/>
          </a:p>
        </p:txBody>
      </p:sp>
      <p:cxnSp>
        <p:nvCxnSpPr>
          <p:cNvPr id="74" name="Rechte verbindingslijn met pijl 73"/>
          <p:cNvCxnSpPr>
            <a:stCxn id="63" idx="2"/>
            <a:endCxn id="42" idx="6"/>
          </p:cNvCxnSpPr>
          <p:nvPr/>
        </p:nvCxnSpPr>
        <p:spPr>
          <a:xfrm flipH="1">
            <a:off x="4431257" y="4889169"/>
            <a:ext cx="1090242" cy="75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al 75"/>
          <p:cNvSpPr/>
          <p:nvPr/>
        </p:nvSpPr>
        <p:spPr>
          <a:xfrm>
            <a:off x="6723274" y="4632315"/>
            <a:ext cx="577643" cy="51370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sz="1000" dirty="0" smtClean="0"/>
              <a:t>[]</a:t>
            </a:r>
            <a:endParaRPr lang="nl-NL" sz="1000" dirty="0"/>
          </a:p>
        </p:txBody>
      </p:sp>
      <p:cxnSp>
        <p:nvCxnSpPr>
          <p:cNvPr id="77" name="Rechte verbindingslijn met pijl 76"/>
          <p:cNvCxnSpPr>
            <a:stCxn id="76" idx="2"/>
            <a:endCxn id="63" idx="6"/>
          </p:cNvCxnSpPr>
          <p:nvPr/>
        </p:nvCxnSpPr>
        <p:spPr>
          <a:xfrm flipH="1">
            <a:off x="6099142" y="4889169"/>
            <a:ext cx="62413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kstvak 79"/>
          <p:cNvSpPr txBox="1"/>
          <p:nvPr/>
        </p:nvSpPr>
        <p:spPr>
          <a:xfrm>
            <a:off x="5831838" y="5087630"/>
            <a:ext cx="135097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000" dirty="0" err="1" smtClean="0"/>
              <a:t>mcons</a:t>
            </a:r>
            <a:r>
              <a:rPr lang="nl-NL" sz="1000" dirty="0" smtClean="0"/>
              <a:t>&lt;$&gt;</a:t>
            </a:r>
            <a:r>
              <a:rPr lang="nl-NL" sz="1000" dirty="0" err="1" smtClean="0"/>
              <a:t>Nothing</a:t>
            </a:r>
            <a:r>
              <a:rPr lang="nl-NL" sz="1000" dirty="0" smtClean="0"/>
              <a:t>&lt;*&gt;</a:t>
            </a:r>
            <a:endParaRPr lang="nl-NL" sz="1000" dirty="0"/>
          </a:p>
        </p:txBody>
      </p:sp>
      <p:cxnSp>
        <p:nvCxnSpPr>
          <p:cNvPr id="81" name="Rechte verbindingslijn met pijl 80"/>
          <p:cNvCxnSpPr>
            <a:stCxn id="62" idx="5"/>
            <a:endCxn id="76" idx="0"/>
          </p:cNvCxnSpPr>
          <p:nvPr/>
        </p:nvCxnSpPr>
        <p:spPr>
          <a:xfrm>
            <a:off x="6054591" y="3238971"/>
            <a:ext cx="957505" cy="1393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Rechte verbindingslijn met pijl 83"/>
          <p:cNvCxnSpPr>
            <a:stCxn id="40" idx="5"/>
            <a:endCxn id="63" idx="1"/>
          </p:cNvCxnSpPr>
          <p:nvPr/>
        </p:nvCxnSpPr>
        <p:spPr>
          <a:xfrm>
            <a:off x="4038308" y="3238971"/>
            <a:ext cx="1567785" cy="146857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86"/>
          <p:cNvCxnSpPr>
            <a:stCxn id="11" idx="5"/>
            <a:endCxn id="42" idx="1"/>
          </p:cNvCxnSpPr>
          <p:nvPr/>
        </p:nvCxnSpPr>
        <p:spPr>
          <a:xfrm>
            <a:off x="2172888" y="3238972"/>
            <a:ext cx="1265110" cy="14761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kstvak 90"/>
          <p:cNvSpPr txBox="1"/>
          <p:nvPr/>
        </p:nvSpPr>
        <p:spPr>
          <a:xfrm>
            <a:off x="2530600" y="3593662"/>
            <a:ext cx="7713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smtClean="0"/>
              <a:t>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2" name="Tekstvak 91"/>
          <p:cNvSpPr txBox="1"/>
          <p:nvPr/>
        </p:nvSpPr>
        <p:spPr>
          <a:xfrm>
            <a:off x="4553848" y="3573521"/>
            <a:ext cx="8386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/>
              <a:t>f</a:t>
            </a:r>
            <a:r>
              <a:rPr lang="nl-NL" sz="1000" dirty="0" smtClean="0"/>
              <a:t> a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  <p:sp>
        <p:nvSpPr>
          <p:cNvPr id="93" name="Tekstvak 92"/>
          <p:cNvSpPr txBox="1"/>
          <p:nvPr/>
        </p:nvSpPr>
        <p:spPr>
          <a:xfrm>
            <a:off x="6296332" y="3596758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000" dirty="0" err="1" smtClean="0"/>
              <a:t>Nothing</a:t>
            </a:r>
            <a:r>
              <a:rPr lang="nl-NL" sz="1000" dirty="0" smtClean="0"/>
              <a:t> &gt;&gt;= </a:t>
            </a:r>
            <a:r>
              <a:rPr lang="nl-NL" sz="1000" dirty="0" err="1" smtClean="0"/>
              <a:t>recur</a:t>
            </a:r>
            <a:endParaRPr lang="nl-NL" sz="1000" dirty="0"/>
          </a:p>
        </p:txBody>
      </p:sp>
    </p:spTree>
    <p:extLst>
      <p:ext uri="{BB962C8B-B14F-4D97-AF65-F5344CB8AC3E}">
        <p14:creationId xmlns:p14="http://schemas.microsoft.com/office/powerpoint/2010/main" val="155218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307</Words>
  <Application>Microsoft Macintosh PowerPoint</Application>
  <PresentationFormat>Breedbeeld</PresentationFormat>
  <Paragraphs>107</Paragraphs>
  <Slides>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9</vt:i4>
      </vt:variant>
    </vt:vector>
  </HeadingPairs>
  <TitlesOfParts>
    <vt:vector size="14" baseType="lpstr">
      <vt:lpstr>Calibri</vt:lpstr>
      <vt:lpstr>Calibri Light</vt:lpstr>
      <vt:lpstr>Mangal</vt:lpstr>
      <vt:lpstr>Arial</vt:lpstr>
      <vt:lpstr>Office-thema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Joop Ringelberg</dc:creator>
  <cp:lastModifiedBy>Joop Ringelberg</cp:lastModifiedBy>
  <cp:revision>24</cp:revision>
  <dcterms:created xsi:type="dcterms:W3CDTF">2017-09-26T09:22:36Z</dcterms:created>
  <dcterms:modified xsi:type="dcterms:W3CDTF">2017-09-28T07:50:34Z</dcterms:modified>
</cp:coreProperties>
</file>