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75" r:id="rId4"/>
    <p:sldId id="259" r:id="rId5"/>
    <p:sldId id="260" r:id="rId6"/>
    <p:sldId id="269" r:id="rId7"/>
    <p:sldId id="270" r:id="rId8"/>
    <p:sldId id="271" r:id="rId9"/>
    <p:sldId id="272" r:id="rId10"/>
    <p:sldId id="273" r:id="rId11"/>
    <p:sldId id="274" r:id="rId12"/>
    <p:sldId id="265" r:id="rId13"/>
    <p:sldId id="266" r:id="rId14"/>
    <p:sldId id="267" r:id="rId15"/>
    <p:sldId id="268" r:id="rId16"/>
    <p:sldId id="263" r:id="rId17"/>
    <p:sldId id="264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701"/>
  </p:normalViewPr>
  <p:slideViewPr>
    <p:cSldViewPr snapToGrid="0" snapToObjects="1">
      <p:cViewPr>
        <p:scale>
          <a:sx n="199" d="100"/>
          <a:sy n="199" d="100"/>
        </p:scale>
        <p:origin x="-1096" y="14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0EDD58-BBC2-1F45-8F5E-3F8A60849B0B}" type="datetimeFigureOut">
              <a:rPr lang="nl-NL" smtClean="0"/>
              <a:t>20-11-17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FE70AC-6C57-1A44-8BE5-BC077E5BE26B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069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FE70AC-6C57-1A44-8BE5-BC077E5BE26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0400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F49A-B1D6-7540-A5F9-9B92AAF0F58E}" type="datetimeFigureOut">
              <a:rPr lang="nl-NL" smtClean="0"/>
              <a:t>18-11-17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7CB-F13E-5846-962E-C7BA26DD99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188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F49A-B1D6-7540-A5F9-9B92AAF0F58E}" type="datetimeFigureOut">
              <a:rPr lang="nl-NL" smtClean="0"/>
              <a:t>18-11-17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7CB-F13E-5846-962E-C7BA26DD99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64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F49A-B1D6-7540-A5F9-9B92AAF0F58E}" type="datetimeFigureOut">
              <a:rPr lang="nl-NL" smtClean="0"/>
              <a:t>18-11-17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7CB-F13E-5846-962E-C7BA26DD99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891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F49A-B1D6-7540-A5F9-9B92AAF0F58E}" type="datetimeFigureOut">
              <a:rPr lang="nl-NL" smtClean="0"/>
              <a:t>18-11-17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7CB-F13E-5846-962E-C7BA26DD99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519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F49A-B1D6-7540-A5F9-9B92AAF0F58E}" type="datetimeFigureOut">
              <a:rPr lang="nl-NL" smtClean="0"/>
              <a:t>18-11-17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7CB-F13E-5846-962E-C7BA26DD99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850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F49A-B1D6-7540-A5F9-9B92AAF0F58E}" type="datetimeFigureOut">
              <a:rPr lang="nl-NL" smtClean="0"/>
              <a:t>18-11-17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7CB-F13E-5846-962E-C7BA26DD99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131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F49A-B1D6-7540-A5F9-9B92AAF0F58E}" type="datetimeFigureOut">
              <a:rPr lang="nl-NL" smtClean="0"/>
              <a:t>18-11-17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7CB-F13E-5846-962E-C7BA26DD99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6146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F49A-B1D6-7540-A5F9-9B92AAF0F58E}" type="datetimeFigureOut">
              <a:rPr lang="nl-NL" smtClean="0"/>
              <a:t>18-11-17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7CB-F13E-5846-962E-C7BA26DD99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9892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F49A-B1D6-7540-A5F9-9B92AAF0F58E}" type="datetimeFigureOut">
              <a:rPr lang="nl-NL" smtClean="0"/>
              <a:t>18-11-17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7CB-F13E-5846-962E-C7BA26DD99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275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F49A-B1D6-7540-A5F9-9B92AAF0F58E}" type="datetimeFigureOut">
              <a:rPr lang="nl-NL" smtClean="0"/>
              <a:t>18-11-17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7CB-F13E-5846-962E-C7BA26DD99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53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8F49A-B1D6-7540-A5F9-9B92AAF0F58E}" type="datetimeFigureOut">
              <a:rPr lang="nl-NL" smtClean="0"/>
              <a:t>18-11-17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3D7CB-F13E-5846-962E-C7BA26DD99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695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8F49A-B1D6-7540-A5F9-9B92AAF0F58E}" type="datetimeFigureOut">
              <a:rPr lang="nl-NL" smtClean="0"/>
              <a:t>18-11-17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3D7CB-F13E-5846-962E-C7BA26DD99C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051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972235" y="1165412"/>
            <a:ext cx="1766047" cy="1470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Aangifte</a:t>
            </a:r>
          </a:p>
        </p:txBody>
      </p:sp>
      <p:sp>
        <p:nvSpPr>
          <p:cNvPr id="3" name="Ovaal 2"/>
          <p:cNvSpPr/>
          <p:nvPr/>
        </p:nvSpPr>
        <p:spPr>
          <a:xfrm>
            <a:off x="1465503" y="1767788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" name="Rechte verbindingslijn 4"/>
          <p:cNvCxnSpPr>
            <a:stCxn id="3" idx="6"/>
            <a:endCxn id="2" idx="1"/>
          </p:cNvCxnSpPr>
          <p:nvPr/>
        </p:nvCxnSpPr>
        <p:spPr>
          <a:xfrm flipV="1">
            <a:off x="1734444" y="1900518"/>
            <a:ext cx="237791" cy="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/>
        </p:nvSpPr>
        <p:spPr>
          <a:xfrm>
            <a:off x="2178877" y="2172560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1954926" y="3756591"/>
            <a:ext cx="1766047" cy="1470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BuitenRolType</a:t>
            </a:r>
            <a:r>
              <a:rPr lang="nl-NL" sz="1600" dirty="0" smtClean="0">
                <a:solidFill>
                  <a:schemeClr val="tx1"/>
                </a:solidFill>
              </a:rPr>
              <a:t> </a:t>
            </a:r>
            <a:r>
              <a:rPr lang="nl-NL" sz="1600" dirty="0" err="1" smtClean="0">
                <a:solidFill>
                  <a:schemeClr val="tx1"/>
                </a:solidFill>
              </a:rPr>
              <a:t>VanAangifte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2703478" y="3179707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Rechte verbindingslijn 14"/>
          <p:cNvCxnSpPr>
            <a:stCxn id="13" idx="0"/>
            <a:endCxn id="14" idx="4"/>
          </p:cNvCxnSpPr>
          <p:nvPr/>
        </p:nvCxnSpPr>
        <p:spPr>
          <a:xfrm flipH="1" flipV="1">
            <a:off x="2837949" y="3449707"/>
            <a:ext cx="1" cy="306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vak 15"/>
          <p:cNvSpPr txBox="1"/>
          <p:nvPr/>
        </p:nvSpPr>
        <p:spPr>
          <a:xfrm>
            <a:off x="2391642" y="2153671"/>
            <a:ext cx="892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/>
              <a:t>BuitenRol</a:t>
            </a:r>
            <a:endParaRPr lang="nl-NL" sz="1400" dirty="0"/>
          </a:p>
        </p:txBody>
      </p:sp>
      <p:cxnSp>
        <p:nvCxnSpPr>
          <p:cNvPr id="21" name="Rechte verbindingslijn met pijl 20"/>
          <p:cNvCxnSpPr>
            <a:stCxn id="14" idx="0"/>
            <a:endCxn id="7" idx="4"/>
          </p:cNvCxnSpPr>
          <p:nvPr/>
        </p:nvCxnSpPr>
        <p:spPr>
          <a:xfrm flipH="1" flipV="1">
            <a:off x="2313348" y="2442560"/>
            <a:ext cx="524601" cy="73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al 23"/>
          <p:cNvSpPr/>
          <p:nvPr/>
        </p:nvSpPr>
        <p:spPr>
          <a:xfrm>
            <a:off x="2313347" y="4637969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Tekstvak 24"/>
          <p:cNvSpPr txBox="1"/>
          <p:nvPr/>
        </p:nvSpPr>
        <p:spPr>
          <a:xfrm>
            <a:off x="2572697" y="4619080"/>
            <a:ext cx="798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urgentie</a:t>
            </a:r>
            <a:endParaRPr lang="nl-NL" sz="1400" dirty="0"/>
          </a:p>
        </p:txBody>
      </p:sp>
      <p:sp>
        <p:nvSpPr>
          <p:cNvPr id="34" name="Ovaal 33"/>
          <p:cNvSpPr/>
          <p:nvPr/>
        </p:nvSpPr>
        <p:spPr>
          <a:xfrm>
            <a:off x="3166663" y="1767788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5" name="Tekstvak 34"/>
          <p:cNvSpPr txBox="1"/>
          <p:nvPr/>
        </p:nvSpPr>
        <p:spPr>
          <a:xfrm>
            <a:off x="3412454" y="1746629"/>
            <a:ext cx="81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p</a:t>
            </a:r>
            <a:r>
              <a:rPr lang="nl-NL" sz="1400" dirty="0" err="1" smtClean="0"/>
              <a:t>sp:type</a:t>
            </a:r>
            <a:endParaRPr lang="nl-NL" sz="1400" dirty="0"/>
          </a:p>
        </p:txBody>
      </p:sp>
      <p:sp>
        <p:nvSpPr>
          <p:cNvPr id="36" name="Rechthoek 35"/>
          <p:cNvSpPr/>
          <p:nvPr/>
        </p:nvSpPr>
        <p:spPr>
          <a:xfrm>
            <a:off x="5178501" y="1165412"/>
            <a:ext cx="1766047" cy="1470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ContextType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37" name="Ovaal 36"/>
          <p:cNvSpPr/>
          <p:nvPr/>
        </p:nvSpPr>
        <p:spPr>
          <a:xfrm>
            <a:off x="4666439" y="1767788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8" name="Rechte verbindingslijn 37"/>
          <p:cNvCxnSpPr>
            <a:stCxn id="37" idx="6"/>
            <a:endCxn id="36" idx="1"/>
          </p:cNvCxnSpPr>
          <p:nvPr/>
        </p:nvCxnSpPr>
        <p:spPr>
          <a:xfrm flipV="1">
            <a:off x="4935380" y="1900518"/>
            <a:ext cx="243121" cy="2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bogen verbindingslijn 42"/>
          <p:cNvCxnSpPr>
            <a:stCxn id="37" idx="0"/>
            <a:endCxn id="34" idx="0"/>
          </p:cNvCxnSpPr>
          <p:nvPr/>
        </p:nvCxnSpPr>
        <p:spPr>
          <a:xfrm rot="16200000" flipV="1">
            <a:off x="4051022" y="1017900"/>
            <a:ext cx="12700" cy="14997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hoek 43"/>
          <p:cNvSpPr/>
          <p:nvPr/>
        </p:nvSpPr>
        <p:spPr>
          <a:xfrm>
            <a:off x="5178501" y="3756591"/>
            <a:ext cx="1766047" cy="1470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BuitenRolType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45" name="Ovaal 44"/>
          <p:cNvSpPr/>
          <p:nvPr/>
        </p:nvSpPr>
        <p:spPr>
          <a:xfrm>
            <a:off x="3173013" y="4367969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6" name="Tekstvak 45"/>
          <p:cNvSpPr txBox="1"/>
          <p:nvPr/>
        </p:nvSpPr>
        <p:spPr>
          <a:xfrm>
            <a:off x="3418804" y="4346810"/>
            <a:ext cx="81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p</a:t>
            </a:r>
            <a:r>
              <a:rPr lang="nl-NL" sz="1400" dirty="0" err="1" smtClean="0"/>
              <a:t>sp:type</a:t>
            </a:r>
            <a:endParaRPr lang="nl-NL" sz="1400" dirty="0"/>
          </a:p>
        </p:txBody>
      </p:sp>
      <p:sp>
        <p:nvSpPr>
          <p:cNvPr id="47" name="Ovaal 46"/>
          <p:cNvSpPr/>
          <p:nvPr/>
        </p:nvSpPr>
        <p:spPr>
          <a:xfrm>
            <a:off x="4672789" y="4367969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8" name="Rechte verbindingslijn 47"/>
          <p:cNvCxnSpPr>
            <a:stCxn id="47" idx="6"/>
            <a:endCxn id="44" idx="1"/>
          </p:cNvCxnSpPr>
          <p:nvPr/>
        </p:nvCxnSpPr>
        <p:spPr>
          <a:xfrm flipV="1">
            <a:off x="4941730" y="4491697"/>
            <a:ext cx="236771" cy="1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bogen verbindingslijn 48"/>
          <p:cNvCxnSpPr>
            <a:stCxn id="47" idx="0"/>
            <a:endCxn id="45" idx="0"/>
          </p:cNvCxnSpPr>
          <p:nvPr/>
        </p:nvCxnSpPr>
        <p:spPr>
          <a:xfrm rot="16200000" flipV="1">
            <a:off x="4057372" y="3618081"/>
            <a:ext cx="12700" cy="14997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hthoek 50"/>
          <p:cNvSpPr/>
          <p:nvPr/>
        </p:nvSpPr>
        <p:spPr>
          <a:xfrm>
            <a:off x="8093478" y="2579601"/>
            <a:ext cx="1766047" cy="1470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MetaType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52" name="Ovaal 51"/>
          <p:cNvSpPr/>
          <p:nvPr/>
        </p:nvSpPr>
        <p:spPr>
          <a:xfrm>
            <a:off x="7575530" y="3179707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53" name="Rechte verbindingslijn 52"/>
          <p:cNvCxnSpPr>
            <a:stCxn id="52" idx="6"/>
            <a:endCxn id="51" idx="1"/>
          </p:cNvCxnSpPr>
          <p:nvPr/>
        </p:nvCxnSpPr>
        <p:spPr>
          <a:xfrm>
            <a:off x="7844471" y="3314707"/>
            <a:ext cx="249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al 54"/>
          <p:cNvSpPr/>
          <p:nvPr/>
        </p:nvSpPr>
        <p:spPr>
          <a:xfrm>
            <a:off x="6466037" y="1780488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56" name="Gebogen verbindingslijn 55"/>
          <p:cNvCxnSpPr>
            <a:stCxn id="52" idx="0"/>
            <a:endCxn id="55" idx="6"/>
          </p:cNvCxnSpPr>
          <p:nvPr/>
        </p:nvCxnSpPr>
        <p:spPr>
          <a:xfrm rot="16200000" flipV="1">
            <a:off x="6590381" y="2060086"/>
            <a:ext cx="1264219" cy="975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al 56"/>
          <p:cNvSpPr/>
          <p:nvPr/>
        </p:nvSpPr>
        <p:spPr>
          <a:xfrm>
            <a:off x="6495208" y="4384587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58" name="Gebogen verbindingslijn 57"/>
          <p:cNvCxnSpPr>
            <a:stCxn id="52" idx="4"/>
            <a:endCxn id="57" idx="6"/>
          </p:cNvCxnSpPr>
          <p:nvPr/>
        </p:nvCxnSpPr>
        <p:spPr>
          <a:xfrm rot="5400000">
            <a:off x="6702135" y="3511721"/>
            <a:ext cx="1069880" cy="945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kstvak 62"/>
          <p:cNvSpPr txBox="1"/>
          <p:nvPr/>
        </p:nvSpPr>
        <p:spPr>
          <a:xfrm>
            <a:off x="6220303" y="4565417"/>
            <a:ext cx="81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p</a:t>
            </a:r>
            <a:r>
              <a:rPr lang="nl-NL" sz="1400" dirty="0" err="1" smtClean="0"/>
              <a:t>sp:type</a:t>
            </a:r>
            <a:endParaRPr lang="nl-NL" sz="1400" dirty="0"/>
          </a:p>
        </p:txBody>
      </p:sp>
      <p:sp>
        <p:nvSpPr>
          <p:cNvPr id="64" name="Tekstvak 63"/>
          <p:cNvSpPr txBox="1"/>
          <p:nvPr/>
        </p:nvSpPr>
        <p:spPr>
          <a:xfrm>
            <a:off x="6220303" y="1968452"/>
            <a:ext cx="81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p</a:t>
            </a:r>
            <a:r>
              <a:rPr lang="nl-NL" sz="1400" dirty="0" err="1" smtClean="0"/>
              <a:t>sp:type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361014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5290907" y="2005710"/>
            <a:ext cx="1248629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&gt;&gt;&gt;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3" name="Ovaal 2"/>
          <p:cNvSpPr/>
          <p:nvPr/>
        </p:nvSpPr>
        <p:spPr>
          <a:xfrm>
            <a:off x="5460976" y="205545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" name="Ovaal 3"/>
          <p:cNvSpPr/>
          <p:nvPr/>
        </p:nvSpPr>
        <p:spPr>
          <a:xfrm>
            <a:off x="6774204" y="206453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5" name="Rechte verbindingslijn 4"/>
          <p:cNvCxnSpPr>
            <a:stCxn id="2" idx="3"/>
            <a:endCxn id="4" idx="2"/>
          </p:cNvCxnSpPr>
          <p:nvPr/>
        </p:nvCxnSpPr>
        <p:spPr>
          <a:xfrm flipV="1">
            <a:off x="6539536" y="2154539"/>
            <a:ext cx="2346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al 5"/>
          <p:cNvSpPr/>
          <p:nvPr/>
        </p:nvSpPr>
        <p:spPr>
          <a:xfrm>
            <a:off x="6216179" y="206453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2" name="Rechthoek 11"/>
          <p:cNvSpPr/>
          <p:nvPr/>
        </p:nvSpPr>
        <p:spPr>
          <a:xfrm>
            <a:off x="4729655" y="2875966"/>
            <a:ext cx="1266782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rolGetter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5484758" y="254411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5" name="Rechte verbindingslijn 14"/>
          <p:cNvCxnSpPr>
            <a:stCxn id="12" idx="0"/>
            <a:endCxn id="14" idx="4"/>
          </p:cNvCxnSpPr>
          <p:nvPr/>
        </p:nvCxnSpPr>
        <p:spPr>
          <a:xfrm flipV="1">
            <a:off x="5363046" y="2724118"/>
            <a:ext cx="211712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hoek 36"/>
          <p:cNvSpPr/>
          <p:nvPr/>
        </p:nvSpPr>
        <p:spPr>
          <a:xfrm>
            <a:off x="6512384" y="2875966"/>
            <a:ext cx="843356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binding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al 37"/>
          <p:cNvSpPr/>
          <p:nvPr/>
        </p:nvSpPr>
        <p:spPr>
          <a:xfrm>
            <a:off x="6844062" y="254411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39" name="Rechte verbindingslijn 38"/>
          <p:cNvCxnSpPr>
            <a:stCxn id="37" idx="0"/>
            <a:endCxn id="38" idx="4"/>
          </p:cNvCxnSpPr>
          <p:nvPr/>
        </p:nvCxnSpPr>
        <p:spPr>
          <a:xfrm flipV="1">
            <a:off x="6934062" y="2724118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>
            <a:stCxn id="14" idx="0"/>
            <a:endCxn id="3" idx="4"/>
          </p:cNvCxnSpPr>
          <p:nvPr/>
        </p:nvCxnSpPr>
        <p:spPr>
          <a:xfrm flipH="1" flipV="1">
            <a:off x="5550976" y="2235458"/>
            <a:ext cx="23782" cy="3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>
            <a:stCxn id="38" idx="1"/>
            <a:endCxn id="6" idx="5"/>
          </p:cNvCxnSpPr>
          <p:nvPr/>
        </p:nvCxnSpPr>
        <p:spPr>
          <a:xfrm flipH="1" flipV="1">
            <a:off x="6369819" y="2218179"/>
            <a:ext cx="500603" cy="35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al 31"/>
          <p:cNvSpPr/>
          <p:nvPr/>
        </p:nvSpPr>
        <p:spPr>
          <a:xfrm>
            <a:off x="4832656" y="293479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33" name="Rechthoek 32"/>
          <p:cNvSpPr/>
          <p:nvPr/>
        </p:nvSpPr>
        <p:spPr>
          <a:xfrm>
            <a:off x="3108921" y="2875966"/>
            <a:ext cx="843356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Aangever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al 33"/>
          <p:cNvSpPr/>
          <p:nvPr/>
        </p:nvSpPr>
        <p:spPr>
          <a:xfrm>
            <a:off x="4127976" y="29366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35" name="Rechte verbindingslijn 34"/>
          <p:cNvCxnSpPr>
            <a:stCxn id="34" idx="2"/>
            <a:endCxn id="33" idx="3"/>
          </p:cNvCxnSpPr>
          <p:nvPr/>
        </p:nvCxnSpPr>
        <p:spPr>
          <a:xfrm flipH="1" flipV="1">
            <a:off x="3952277" y="3024796"/>
            <a:ext cx="175699" cy="1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stCxn id="34" idx="6"/>
            <a:endCxn id="32" idx="2"/>
          </p:cNvCxnSpPr>
          <p:nvPr/>
        </p:nvCxnSpPr>
        <p:spPr>
          <a:xfrm flipV="1">
            <a:off x="4307976" y="3024795"/>
            <a:ext cx="524680" cy="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16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5290907" y="2005710"/>
            <a:ext cx="1248629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&gt;&gt;&gt;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3" name="Ovaal 2"/>
          <p:cNvSpPr/>
          <p:nvPr/>
        </p:nvSpPr>
        <p:spPr>
          <a:xfrm>
            <a:off x="5460976" y="205545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" name="Ovaal 3"/>
          <p:cNvSpPr/>
          <p:nvPr/>
        </p:nvSpPr>
        <p:spPr>
          <a:xfrm>
            <a:off x="6774204" y="206453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5" name="Rechte verbindingslijn 4"/>
          <p:cNvCxnSpPr>
            <a:stCxn id="2" idx="3"/>
            <a:endCxn id="4" idx="2"/>
          </p:cNvCxnSpPr>
          <p:nvPr/>
        </p:nvCxnSpPr>
        <p:spPr>
          <a:xfrm flipV="1">
            <a:off x="6539536" y="2154539"/>
            <a:ext cx="2346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al 5"/>
          <p:cNvSpPr/>
          <p:nvPr/>
        </p:nvSpPr>
        <p:spPr>
          <a:xfrm>
            <a:off x="6216179" y="206453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2" name="Rechthoek 11"/>
          <p:cNvSpPr/>
          <p:nvPr/>
        </p:nvSpPr>
        <p:spPr>
          <a:xfrm>
            <a:off x="6140813" y="2845591"/>
            <a:ext cx="1266782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filter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6684204" y="251374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5" name="Rechte verbindingslijn 14"/>
          <p:cNvCxnSpPr>
            <a:stCxn id="12" idx="0"/>
            <a:endCxn id="14" idx="4"/>
          </p:cNvCxnSpPr>
          <p:nvPr/>
        </p:nvCxnSpPr>
        <p:spPr>
          <a:xfrm flipV="1">
            <a:off x="6774204" y="2693743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>
            <a:stCxn id="14" idx="1"/>
            <a:endCxn id="6" idx="5"/>
          </p:cNvCxnSpPr>
          <p:nvPr/>
        </p:nvCxnSpPr>
        <p:spPr>
          <a:xfrm flipH="1" flipV="1">
            <a:off x="6369819" y="2218179"/>
            <a:ext cx="340745" cy="32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al 31"/>
          <p:cNvSpPr/>
          <p:nvPr/>
        </p:nvSpPr>
        <p:spPr>
          <a:xfrm>
            <a:off x="6243814" y="29044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33" name="Rechthoek 32"/>
          <p:cNvSpPr/>
          <p:nvPr/>
        </p:nvSpPr>
        <p:spPr>
          <a:xfrm>
            <a:off x="4316301" y="3387813"/>
            <a:ext cx="1562225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smtClean="0">
                <a:solidFill>
                  <a:schemeClr val="tx1"/>
                </a:solidFill>
              </a:rPr>
              <a:t>propertyGetter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34" name="Ovaal 33"/>
          <p:cNvSpPr/>
          <p:nvPr/>
        </p:nvSpPr>
        <p:spPr>
          <a:xfrm>
            <a:off x="6054225" y="3448467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35" name="Rechte verbindingslijn 34"/>
          <p:cNvCxnSpPr>
            <a:stCxn id="34" idx="2"/>
            <a:endCxn id="33" idx="3"/>
          </p:cNvCxnSpPr>
          <p:nvPr/>
        </p:nvCxnSpPr>
        <p:spPr>
          <a:xfrm flipH="1" flipV="1">
            <a:off x="5878526" y="3536643"/>
            <a:ext cx="175699" cy="1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stCxn id="34" idx="0"/>
            <a:endCxn id="32" idx="3"/>
          </p:cNvCxnSpPr>
          <p:nvPr/>
        </p:nvCxnSpPr>
        <p:spPr>
          <a:xfrm flipV="1">
            <a:off x="6144225" y="3058060"/>
            <a:ext cx="125949" cy="39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4395128" y="344664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24" name="Rechthoek 23"/>
          <p:cNvSpPr/>
          <p:nvPr/>
        </p:nvSpPr>
        <p:spPr>
          <a:xfrm>
            <a:off x="2695567" y="3387813"/>
            <a:ext cx="843356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isUrgent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25" name="Ovaal 24"/>
          <p:cNvSpPr/>
          <p:nvPr/>
        </p:nvSpPr>
        <p:spPr>
          <a:xfrm>
            <a:off x="3714622" y="344664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26" name="Rechte verbindingslijn 25"/>
          <p:cNvCxnSpPr>
            <a:stCxn id="24" idx="3"/>
            <a:endCxn id="25" idx="2"/>
          </p:cNvCxnSpPr>
          <p:nvPr/>
        </p:nvCxnSpPr>
        <p:spPr>
          <a:xfrm flipV="1">
            <a:off x="3538923" y="3536642"/>
            <a:ext cx="1756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>
            <a:stCxn id="25" idx="6"/>
            <a:endCxn id="22" idx="2"/>
          </p:cNvCxnSpPr>
          <p:nvPr/>
        </p:nvCxnSpPr>
        <p:spPr>
          <a:xfrm>
            <a:off x="3894622" y="3536642"/>
            <a:ext cx="500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hoek 29"/>
          <p:cNvSpPr/>
          <p:nvPr/>
        </p:nvSpPr>
        <p:spPr>
          <a:xfrm>
            <a:off x="4316301" y="2845591"/>
            <a:ext cx="1266782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rolGetter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31" name="Ovaal 30"/>
          <p:cNvSpPr/>
          <p:nvPr/>
        </p:nvSpPr>
        <p:spPr>
          <a:xfrm>
            <a:off x="4861340" y="251102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40" name="Rechte verbindingslijn 39"/>
          <p:cNvCxnSpPr>
            <a:stCxn id="30" idx="0"/>
            <a:endCxn id="31" idx="4"/>
          </p:cNvCxnSpPr>
          <p:nvPr/>
        </p:nvCxnSpPr>
        <p:spPr>
          <a:xfrm flipV="1">
            <a:off x="4949692" y="2691028"/>
            <a:ext cx="1648" cy="1545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31" idx="7"/>
            <a:endCxn id="3" idx="4"/>
          </p:cNvCxnSpPr>
          <p:nvPr/>
        </p:nvCxnSpPr>
        <p:spPr>
          <a:xfrm flipV="1">
            <a:off x="5014980" y="2235458"/>
            <a:ext cx="535996" cy="301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al 41"/>
          <p:cNvSpPr/>
          <p:nvPr/>
        </p:nvSpPr>
        <p:spPr>
          <a:xfrm>
            <a:off x="4419302" y="29044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4" name="Rechthoek 43"/>
          <p:cNvSpPr/>
          <p:nvPr/>
        </p:nvSpPr>
        <p:spPr>
          <a:xfrm>
            <a:off x="2695567" y="2845591"/>
            <a:ext cx="843356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Aangever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45" name="Ovaal 44"/>
          <p:cNvSpPr/>
          <p:nvPr/>
        </p:nvSpPr>
        <p:spPr>
          <a:xfrm>
            <a:off x="3714622" y="290624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47" name="Rechte verbindingslijn 46"/>
          <p:cNvCxnSpPr/>
          <p:nvPr/>
        </p:nvCxnSpPr>
        <p:spPr>
          <a:xfrm flipH="1" flipV="1">
            <a:off x="3538923" y="2994421"/>
            <a:ext cx="175699" cy="1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met pijl 47"/>
          <p:cNvCxnSpPr/>
          <p:nvPr/>
        </p:nvCxnSpPr>
        <p:spPr>
          <a:xfrm flipV="1">
            <a:off x="3894622" y="2994420"/>
            <a:ext cx="524680" cy="1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570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5892205" y="259554"/>
            <a:ext cx="1452506" cy="788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ContextType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3" name="Ovaal 2"/>
          <p:cNvSpPr/>
          <p:nvPr/>
        </p:nvSpPr>
        <p:spPr>
          <a:xfrm>
            <a:off x="6005959" y="74820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" name="Ovaal 3"/>
          <p:cNvSpPr/>
          <p:nvPr/>
        </p:nvSpPr>
        <p:spPr>
          <a:xfrm>
            <a:off x="6322993" y="74820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5" name="Ovaal 4"/>
          <p:cNvSpPr/>
          <p:nvPr/>
        </p:nvSpPr>
        <p:spPr>
          <a:xfrm>
            <a:off x="6640027" y="74820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6" name="Ovaal 5"/>
          <p:cNvSpPr/>
          <p:nvPr/>
        </p:nvSpPr>
        <p:spPr>
          <a:xfrm>
            <a:off x="6957061" y="74820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1" name="Rechthoek 10"/>
          <p:cNvSpPr/>
          <p:nvPr/>
        </p:nvSpPr>
        <p:spPr>
          <a:xfrm>
            <a:off x="3979008" y="1539346"/>
            <a:ext cx="1452506" cy="5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RolInContextType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2" name="Ovaal 11"/>
          <p:cNvSpPr/>
          <p:nvPr/>
        </p:nvSpPr>
        <p:spPr>
          <a:xfrm>
            <a:off x="4092762" y="183700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3" name="Ovaal 12"/>
          <p:cNvSpPr/>
          <p:nvPr/>
        </p:nvSpPr>
        <p:spPr>
          <a:xfrm>
            <a:off x="4409796" y="183700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4" name="Ovaal 13"/>
          <p:cNvSpPr/>
          <p:nvPr/>
        </p:nvSpPr>
        <p:spPr>
          <a:xfrm>
            <a:off x="4726830" y="183700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6" name="Ovaal 15"/>
          <p:cNvSpPr/>
          <p:nvPr/>
        </p:nvSpPr>
        <p:spPr>
          <a:xfrm>
            <a:off x="4615261" y="120749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7" name="Rechte verbindingslijn 16"/>
          <p:cNvCxnSpPr>
            <a:stCxn id="11" idx="0"/>
            <a:endCxn id="16" idx="4"/>
          </p:cNvCxnSpPr>
          <p:nvPr/>
        </p:nvCxnSpPr>
        <p:spPr>
          <a:xfrm flipV="1">
            <a:off x="4705261" y="1387498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/>
          <p:cNvCxnSpPr>
            <a:stCxn id="16" idx="7"/>
            <a:endCxn id="3" idx="2"/>
          </p:cNvCxnSpPr>
          <p:nvPr/>
        </p:nvCxnSpPr>
        <p:spPr>
          <a:xfrm flipV="1">
            <a:off x="4768901" y="838201"/>
            <a:ext cx="1237058" cy="39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hoek 27"/>
          <p:cNvSpPr/>
          <p:nvPr/>
        </p:nvSpPr>
        <p:spPr>
          <a:xfrm>
            <a:off x="4823137" y="2541853"/>
            <a:ext cx="1452506" cy="5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BinnenRolType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29" name="Ovaal 28"/>
          <p:cNvSpPr/>
          <p:nvPr/>
        </p:nvSpPr>
        <p:spPr>
          <a:xfrm>
            <a:off x="4936891" y="283951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30" name="Ovaal 29"/>
          <p:cNvSpPr/>
          <p:nvPr/>
        </p:nvSpPr>
        <p:spPr>
          <a:xfrm>
            <a:off x="5253925" y="283951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31" name="Ovaal 30"/>
          <p:cNvSpPr/>
          <p:nvPr/>
        </p:nvSpPr>
        <p:spPr>
          <a:xfrm>
            <a:off x="5570959" y="283951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32" name="Ovaal 31"/>
          <p:cNvSpPr/>
          <p:nvPr/>
        </p:nvSpPr>
        <p:spPr>
          <a:xfrm>
            <a:off x="5459390" y="221000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33" name="Rechte verbindingslijn 32"/>
          <p:cNvCxnSpPr>
            <a:stCxn id="28" idx="0"/>
            <a:endCxn id="32" idx="4"/>
          </p:cNvCxnSpPr>
          <p:nvPr/>
        </p:nvCxnSpPr>
        <p:spPr>
          <a:xfrm flipV="1">
            <a:off x="5549390" y="2390005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hthoek 34"/>
          <p:cNvSpPr/>
          <p:nvPr/>
        </p:nvSpPr>
        <p:spPr>
          <a:xfrm>
            <a:off x="5815948" y="3544358"/>
            <a:ext cx="1452506" cy="5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BuitenRolType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36" name="Ovaal 35"/>
          <p:cNvSpPr/>
          <p:nvPr/>
        </p:nvSpPr>
        <p:spPr>
          <a:xfrm>
            <a:off x="5929702" y="3842017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37" name="Ovaal 36"/>
          <p:cNvSpPr/>
          <p:nvPr/>
        </p:nvSpPr>
        <p:spPr>
          <a:xfrm>
            <a:off x="6246736" y="3842017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39" name="Ovaal 38"/>
          <p:cNvSpPr/>
          <p:nvPr/>
        </p:nvSpPr>
        <p:spPr>
          <a:xfrm>
            <a:off x="6452201" y="321251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40" name="Rechte verbindingslijn 39"/>
          <p:cNvCxnSpPr>
            <a:stCxn id="35" idx="0"/>
            <a:endCxn id="39" idx="4"/>
          </p:cNvCxnSpPr>
          <p:nvPr/>
        </p:nvCxnSpPr>
        <p:spPr>
          <a:xfrm flipV="1">
            <a:off x="6542201" y="3392510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hoek 41"/>
          <p:cNvSpPr/>
          <p:nvPr/>
        </p:nvSpPr>
        <p:spPr>
          <a:xfrm>
            <a:off x="7611644" y="3543256"/>
            <a:ext cx="1452506" cy="5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BerekendeRolType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43" name="Ovaal 42"/>
          <p:cNvSpPr/>
          <p:nvPr/>
        </p:nvSpPr>
        <p:spPr>
          <a:xfrm>
            <a:off x="7725398" y="384091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6" name="Ovaal 45"/>
          <p:cNvSpPr/>
          <p:nvPr/>
        </p:nvSpPr>
        <p:spPr>
          <a:xfrm>
            <a:off x="8247897" y="321140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47" name="Rechte verbindingslijn 46"/>
          <p:cNvCxnSpPr>
            <a:stCxn id="42" idx="0"/>
            <a:endCxn id="46" idx="4"/>
          </p:cNvCxnSpPr>
          <p:nvPr/>
        </p:nvCxnSpPr>
        <p:spPr>
          <a:xfrm flipV="1">
            <a:off x="8337897" y="3391408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>
            <a:stCxn id="32" idx="0"/>
            <a:endCxn id="4" idx="3"/>
          </p:cNvCxnSpPr>
          <p:nvPr/>
        </p:nvCxnSpPr>
        <p:spPr>
          <a:xfrm flipV="1">
            <a:off x="5549390" y="901841"/>
            <a:ext cx="799963" cy="1308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53"/>
          <p:cNvCxnSpPr>
            <a:stCxn id="39" idx="0"/>
            <a:endCxn id="5" idx="4"/>
          </p:cNvCxnSpPr>
          <p:nvPr/>
        </p:nvCxnSpPr>
        <p:spPr>
          <a:xfrm flipV="1">
            <a:off x="6542201" y="928201"/>
            <a:ext cx="187826" cy="228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Rechte verbindingslijn met pijl 57"/>
          <p:cNvCxnSpPr>
            <a:stCxn id="46" idx="0"/>
            <a:endCxn id="6" idx="5"/>
          </p:cNvCxnSpPr>
          <p:nvPr/>
        </p:nvCxnSpPr>
        <p:spPr>
          <a:xfrm flipH="1" flipV="1">
            <a:off x="7110701" y="901841"/>
            <a:ext cx="1227196" cy="230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kstvak 61"/>
          <p:cNvSpPr txBox="1"/>
          <p:nvPr/>
        </p:nvSpPr>
        <p:spPr>
          <a:xfrm>
            <a:off x="5926536" y="43642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0-n</a:t>
            </a:r>
            <a:endParaRPr lang="nl-NL" sz="900" dirty="0" smtClean="0"/>
          </a:p>
          <a:p>
            <a:r>
              <a:rPr lang="nl-NL" sz="900" dirty="0" smtClean="0"/>
              <a:t>TD</a:t>
            </a:r>
            <a:endParaRPr lang="nl-NL" sz="900" dirty="0" smtClean="0"/>
          </a:p>
        </p:txBody>
      </p:sp>
      <p:sp>
        <p:nvSpPr>
          <p:cNvPr id="63" name="Tekstvak 62"/>
          <p:cNvSpPr txBox="1"/>
          <p:nvPr/>
        </p:nvSpPr>
        <p:spPr>
          <a:xfrm>
            <a:off x="6245319" y="43958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0-1</a:t>
            </a:r>
          </a:p>
          <a:p>
            <a:r>
              <a:rPr lang="nl-NL" sz="900" dirty="0" smtClean="0"/>
              <a:t>TD</a:t>
            </a:r>
            <a:endParaRPr lang="nl-NL" sz="900" dirty="0"/>
          </a:p>
        </p:txBody>
      </p:sp>
      <p:sp>
        <p:nvSpPr>
          <p:cNvPr id="64" name="Tekstvak 63"/>
          <p:cNvSpPr txBox="1"/>
          <p:nvPr/>
        </p:nvSpPr>
        <p:spPr>
          <a:xfrm>
            <a:off x="6571020" y="441702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0-1</a:t>
            </a:r>
          </a:p>
          <a:p>
            <a:r>
              <a:rPr lang="nl-NL" sz="900" dirty="0" smtClean="0"/>
              <a:t>TD</a:t>
            </a:r>
            <a:endParaRPr lang="nl-NL" sz="900" dirty="0"/>
          </a:p>
        </p:txBody>
      </p:sp>
      <p:sp>
        <p:nvSpPr>
          <p:cNvPr id="65" name="Tekstvak 64"/>
          <p:cNvSpPr txBox="1"/>
          <p:nvPr/>
        </p:nvSpPr>
        <p:spPr>
          <a:xfrm>
            <a:off x="6886597" y="44468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0-n</a:t>
            </a:r>
          </a:p>
          <a:p>
            <a:r>
              <a:rPr lang="nl-NL" sz="900" dirty="0" smtClean="0"/>
              <a:t>TD</a:t>
            </a:r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154865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al 5"/>
          <p:cNvSpPr/>
          <p:nvPr/>
        </p:nvSpPr>
        <p:spPr>
          <a:xfrm>
            <a:off x="6436931" y="330967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7" name="Rechte verbindingslijn 6"/>
          <p:cNvCxnSpPr>
            <a:stCxn id="41" idx="0"/>
            <a:endCxn id="6" idx="4"/>
          </p:cNvCxnSpPr>
          <p:nvPr/>
        </p:nvCxnSpPr>
        <p:spPr>
          <a:xfrm flipV="1">
            <a:off x="6526931" y="510967"/>
            <a:ext cx="0" cy="187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hoek 8"/>
          <p:cNvSpPr/>
          <p:nvPr/>
        </p:nvSpPr>
        <p:spPr>
          <a:xfrm>
            <a:off x="4018480" y="1519520"/>
            <a:ext cx="1452506" cy="5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PropertyType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0" name="Ovaal 9"/>
          <p:cNvSpPr/>
          <p:nvPr/>
        </p:nvSpPr>
        <p:spPr>
          <a:xfrm>
            <a:off x="4132234" y="181717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1" name="Ovaal 10"/>
          <p:cNvSpPr/>
          <p:nvPr/>
        </p:nvSpPr>
        <p:spPr>
          <a:xfrm>
            <a:off x="4449268" y="181717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2" name="Ovaal 11"/>
          <p:cNvSpPr/>
          <p:nvPr/>
        </p:nvSpPr>
        <p:spPr>
          <a:xfrm>
            <a:off x="4766302" y="181717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3" name="Ovaal 12"/>
          <p:cNvSpPr/>
          <p:nvPr/>
        </p:nvSpPr>
        <p:spPr>
          <a:xfrm>
            <a:off x="4654733" y="118767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4" name="Rechte verbindingslijn 13"/>
          <p:cNvCxnSpPr/>
          <p:nvPr/>
        </p:nvCxnSpPr>
        <p:spPr>
          <a:xfrm flipV="1">
            <a:off x="4744733" y="1367672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15"/>
          <p:cNvSpPr/>
          <p:nvPr/>
        </p:nvSpPr>
        <p:spPr>
          <a:xfrm>
            <a:off x="4984424" y="2575251"/>
            <a:ext cx="1606641" cy="5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PropertyPerspectief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7" name="Ovaal 16"/>
          <p:cNvSpPr/>
          <p:nvPr/>
        </p:nvSpPr>
        <p:spPr>
          <a:xfrm>
            <a:off x="5098179" y="287291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8" name="Ovaal 17"/>
          <p:cNvSpPr/>
          <p:nvPr/>
        </p:nvSpPr>
        <p:spPr>
          <a:xfrm>
            <a:off x="5415213" y="287291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9" name="Ovaal 18"/>
          <p:cNvSpPr/>
          <p:nvPr/>
        </p:nvSpPr>
        <p:spPr>
          <a:xfrm>
            <a:off x="5732247" y="287291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20" name="Ovaal 19"/>
          <p:cNvSpPr/>
          <p:nvPr/>
        </p:nvSpPr>
        <p:spPr>
          <a:xfrm>
            <a:off x="5620678" y="224340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21" name="Rechte verbindingslijn 20"/>
          <p:cNvCxnSpPr/>
          <p:nvPr/>
        </p:nvCxnSpPr>
        <p:spPr>
          <a:xfrm flipV="1">
            <a:off x="5710678" y="2423403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hoek 22"/>
          <p:cNvSpPr/>
          <p:nvPr/>
        </p:nvSpPr>
        <p:spPr>
          <a:xfrm>
            <a:off x="5954813" y="3609661"/>
            <a:ext cx="1452506" cy="5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MogelijkeBinding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27" name="Ovaal 26"/>
          <p:cNvSpPr/>
          <p:nvPr/>
        </p:nvSpPr>
        <p:spPr>
          <a:xfrm>
            <a:off x="6591066" y="327781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28" name="Rechte verbindingslijn 27"/>
          <p:cNvCxnSpPr/>
          <p:nvPr/>
        </p:nvCxnSpPr>
        <p:spPr>
          <a:xfrm flipV="1">
            <a:off x="6681066" y="3457813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13" idx="6"/>
            <a:endCxn id="42" idx="2"/>
          </p:cNvCxnSpPr>
          <p:nvPr/>
        </p:nvCxnSpPr>
        <p:spPr>
          <a:xfrm flipV="1">
            <a:off x="4834733" y="1277584"/>
            <a:ext cx="1079699" cy="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/>
          <p:cNvCxnSpPr>
            <a:stCxn id="20" idx="0"/>
            <a:endCxn id="43" idx="4"/>
          </p:cNvCxnSpPr>
          <p:nvPr/>
        </p:nvCxnSpPr>
        <p:spPr>
          <a:xfrm flipV="1">
            <a:off x="5710678" y="1367584"/>
            <a:ext cx="610788" cy="87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met pijl 35"/>
          <p:cNvCxnSpPr>
            <a:stCxn id="27" idx="0"/>
            <a:endCxn id="44" idx="4"/>
          </p:cNvCxnSpPr>
          <p:nvPr/>
        </p:nvCxnSpPr>
        <p:spPr>
          <a:xfrm flipH="1" flipV="1">
            <a:off x="6638500" y="1367584"/>
            <a:ext cx="42566" cy="191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hoek 40"/>
          <p:cNvSpPr/>
          <p:nvPr/>
        </p:nvSpPr>
        <p:spPr>
          <a:xfrm>
            <a:off x="5800678" y="698937"/>
            <a:ext cx="1452506" cy="788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RolInContextType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42" name="Ovaal 41"/>
          <p:cNvSpPr/>
          <p:nvPr/>
        </p:nvSpPr>
        <p:spPr>
          <a:xfrm>
            <a:off x="5914432" y="118758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3" name="Ovaal 42"/>
          <p:cNvSpPr/>
          <p:nvPr/>
        </p:nvSpPr>
        <p:spPr>
          <a:xfrm>
            <a:off x="6231466" y="118758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4" name="Ovaal 43"/>
          <p:cNvSpPr/>
          <p:nvPr/>
        </p:nvSpPr>
        <p:spPr>
          <a:xfrm>
            <a:off x="6548500" y="118758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6" name="Tekstvak 45"/>
          <p:cNvSpPr txBox="1"/>
          <p:nvPr/>
        </p:nvSpPr>
        <p:spPr>
          <a:xfrm>
            <a:off x="5835009" y="87580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0-n</a:t>
            </a:r>
            <a:endParaRPr lang="nl-NL" sz="900" dirty="0" smtClean="0"/>
          </a:p>
          <a:p>
            <a:r>
              <a:rPr lang="nl-NL" sz="900" dirty="0" smtClean="0"/>
              <a:t>TD</a:t>
            </a:r>
            <a:endParaRPr lang="nl-NL" sz="900" dirty="0" smtClean="0"/>
          </a:p>
        </p:txBody>
      </p:sp>
      <p:sp>
        <p:nvSpPr>
          <p:cNvPr id="47" name="Tekstvak 46"/>
          <p:cNvSpPr txBox="1"/>
          <p:nvPr/>
        </p:nvSpPr>
        <p:spPr>
          <a:xfrm>
            <a:off x="6153792" y="87896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0-n</a:t>
            </a:r>
          </a:p>
          <a:p>
            <a:r>
              <a:rPr lang="nl-NL" sz="900" dirty="0" smtClean="0"/>
              <a:t>TD</a:t>
            </a:r>
            <a:endParaRPr lang="nl-NL" sz="900" dirty="0"/>
          </a:p>
        </p:txBody>
      </p:sp>
      <p:sp>
        <p:nvSpPr>
          <p:cNvPr id="48" name="Tekstvak 47"/>
          <p:cNvSpPr txBox="1"/>
          <p:nvPr/>
        </p:nvSpPr>
        <p:spPr>
          <a:xfrm>
            <a:off x="6479493" y="88108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1</a:t>
            </a:r>
          </a:p>
          <a:p>
            <a:r>
              <a:rPr lang="nl-NL" sz="900" dirty="0" smtClean="0"/>
              <a:t>RB</a:t>
            </a:r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938382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/>
        </p:nvSpPr>
        <p:spPr>
          <a:xfrm>
            <a:off x="4014037" y="1685361"/>
            <a:ext cx="1452506" cy="3714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IsVerplicht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3" name="Ovaal 12"/>
          <p:cNvSpPr/>
          <p:nvPr/>
        </p:nvSpPr>
        <p:spPr>
          <a:xfrm>
            <a:off x="4650290" y="129140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4" name="Rechte verbindingslijn 13"/>
          <p:cNvCxnSpPr>
            <a:stCxn id="9" idx="0"/>
          </p:cNvCxnSpPr>
          <p:nvPr/>
        </p:nvCxnSpPr>
        <p:spPr>
          <a:xfrm flipV="1">
            <a:off x="4740290" y="1414569"/>
            <a:ext cx="0" cy="270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3829783" y="1347549"/>
            <a:ext cx="8931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r</a:t>
            </a:r>
            <a:r>
              <a:rPr lang="nl-NL" sz="900" dirty="0" smtClean="0"/>
              <a:t>ange=</a:t>
            </a:r>
            <a:r>
              <a:rPr lang="nl-NL" sz="900" dirty="0" err="1" smtClean="0"/>
              <a:t>boolean</a:t>
            </a:r>
            <a:endParaRPr lang="nl-NL" sz="900" dirty="0"/>
          </a:p>
        </p:txBody>
      </p:sp>
      <p:sp>
        <p:nvSpPr>
          <p:cNvPr id="16" name="Rechthoek 15"/>
          <p:cNvSpPr/>
          <p:nvPr/>
        </p:nvSpPr>
        <p:spPr>
          <a:xfrm>
            <a:off x="4984425" y="2455679"/>
            <a:ext cx="1452506" cy="3365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isFunctioneel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20" name="Ovaal 19"/>
          <p:cNvSpPr/>
          <p:nvPr/>
        </p:nvSpPr>
        <p:spPr>
          <a:xfrm>
            <a:off x="5620678" y="212383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21" name="Rechte verbindingslijn 20"/>
          <p:cNvCxnSpPr/>
          <p:nvPr/>
        </p:nvCxnSpPr>
        <p:spPr>
          <a:xfrm flipV="1">
            <a:off x="5710678" y="2303830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hoek 22"/>
          <p:cNvSpPr/>
          <p:nvPr/>
        </p:nvSpPr>
        <p:spPr>
          <a:xfrm>
            <a:off x="5954813" y="3228230"/>
            <a:ext cx="1452506" cy="319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Range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24" name="Ovaal 23"/>
          <p:cNvSpPr/>
          <p:nvPr/>
        </p:nvSpPr>
        <p:spPr>
          <a:xfrm>
            <a:off x="6591066" y="289638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25" name="Rechte verbindingslijn 24"/>
          <p:cNvCxnSpPr/>
          <p:nvPr/>
        </p:nvCxnSpPr>
        <p:spPr>
          <a:xfrm flipV="1">
            <a:off x="6681066" y="3076382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/>
          <p:cNvCxnSpPr>
            <a:stCxn id="13" idx="7"/>
            <a:endCxn id="45" idx="2"/>
          </p:cNvCxnSpPr>
          <p:nvPr/>
        </p:nvCxnSpPr>
        <p:spPr>
          <a:xfrm flipV="1">
            <a:off x="4803930" y="1280041"/>
            <a:ext cx="1110502" cy="3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>
            <a:stCxn id="20" idx="0"/>
            <a:endCxn id="46" idx="4"/>
          </p:cNvCxnSpPr>
          <p:nvPr/>
        </p:nvCxnSpPr>
        <p:spPr>
          <a:xfrm flipV="1">
            <a:off x="5710678" y="1370041"/>
            <a:ext cx="610788" cy="75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>
            <a:stCxn id="24" idx="0"/>
            <a:endCxn id="47" idx="4"/>
          </p:cNvCxnSpPr>
          <p:nvPr/>
        </p:nvCxnSpPr>
        <p:spPr>
          <a:xfrm flipH="1" flipV="1">
            <a:off x="6638500" y="1370041"/>
            <a:ext cx="42566" cy="1526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al 41"/>
          <p:cNvSpPr/>
          <p:nvPr/>
        </p:nvSpPr>
        <p:spPr>
          <a:xfrm>
            <a:off x="6436931" y="33342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43" name="Rechte verbindingslijn 42"/>
          <p:cNvCxnSpPr>
            <a:endCxn id="46" idx="4"/>
          </p:cNvCxnSpPr>
          <p:nvPr/>
        </p:nvCxnSpPr>
        <p:spPr>
          <a:xfrm flipV="1">
            <a:off x="6526931" y="513424"/>
            <a:ext cx="0" cy="187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hoek 43"/>
          <p:cNvSpPr/>
          <p:nvPr/>
        </p:nvSpPr>
        <p:spPr>
          <a:xfrm>
            <a:off x="5800678" y="701394"/>
            <a:ext cx="1452506" cy="7881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PropertyType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45" name="Ovaal 44"/>
          <p:cNvSpPr/>
          <p:nvPr/>
        </p:nvSpPr>
        <p:spPr>
          <a:xfrm>
            <a:off x="5914432" y="119004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6" name="Ovaal 45"/>
          <p:cNvSpPr/>
          <p:nvPr/>
        </p:nvSpPr>
        <p:spPr>
          <a:xfrm>
            <a:off x="6231466" y="119004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7" name="Ovaal 46"/>
          <p:cNvSpPr/>
          <p:nvPr/>
        </p:nvSpPr>
        <p:spPr>
          <a:xfrm>
            <a:off x="6548500" y="119004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8" name="Tekstvak 47"/>
          <p:cNvSpPr txBox="1"/>
          <p:nvPr/>
        </p:nvSpPr>
        <p:spPr>
          <a:xfrm>
            <a:off x="5835009" y="8782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1</a:t>
            </a:r>
            <a:endParaRPr lang="nl-NL" sz="900" dirty="0" smtClean="0"/>
          </a:p>
          <a:p>
            <a:r>
              <a:rPr lang="nl-NL" sz="900" dirty="0" smtClean="0"/>
              <a:t>PA</a:t>
            </a:r>
          </a:p>
        </p:txBody>
      </p:sp>
      <p:sp>
        <p:nvSpPr>
          <p:cNvPr id="49" name="Tekstvak 48"/>
          <p:cNvSpPr txBox="1"/>
          <p:nvPr/>
        </p:nvSpPr>
        <p:spPr>
          <a:xfrm>
            <a:off x="6153792" y="8814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1</a:t>
            </a:r>
            <a:endParaRPr lang="nl-NL" sz="900" dirty="0" smtClean="0"/>
          </a:p>
          <a:p>
            <a:r>
              <a:rPr lang="nl-NL" sz="900" dirty="0" smtClean="0"/>
              <a:t>PA</a:t>
            </a:r>
            <a:endParaRPr lang="nl-NL" sz="900" dirty="0"/>
          </a:p>
        </p:txBody>
      </p:sp>
      <p:sp>
        <p:nvSpPr>
          <p:cNvPr id="50" name="Tekstvak 49"/>
          <p:cNvSpPr txBox="1"/>
          <p:nvPr/>
        </p:nvSpPr>
        <p:spPr>
          <a:xfrm>
            <a:off x="6479493" y="883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1</a:t>
            </a:r>
          </a:p>
          <a:p>
            <a:r>
              <a:rPr lang="nl-NL" sz="900" dirty="0" smtClean="0"/>
              <a:t>PA</a:t>
            </a:r>
            <a:endParaRPr lang="nl-NL" sz="900" dirty="0"/>
          </a:p>
        </p:txBody>
      </p:sp>
      <p:sp>
        <p:nvSpPr>
          <p:cNvPr id="54" name="Tekstvak 53"/>
          <p:cNvSpPr txBox="1"/>
          <p:nvPr/>
        </p:nvSpPr>
        <p:spPr>
          <a:xfrm>
            <a:off x="4789801" y="2162054"/>
            <a:ext cx="8931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r</a:t>
            </a:r>
            <a:r>
              <a:rPr lang="nl-NL" sz="900" dirty="0" smtClean="0"/>
              <a:t>ange=</a:t>
            </a:r>
            <a:r>
              <a:rPr lang="nl-NL" sz="900" dirty="0" err="1" smtClean="0"/>
              <a:t>boolean</a:t>
            </a:r>
            <a:endParaRPr lang="nl-NL" sz="900" dirty="0"/>
          </a:p>
        </p:txBody>
      </p:sp>
      <p:sp>
        <p:nvSpPr>
          <p:cNvPr id="55" name="Tekstvak 54"/>
          <p:cNvSpPr txBox="1"/>
          <p:nvPr/>
        </p:nvSpPr>
        <p:spPr>
          <a:xfrm>
            <a:off x="5771080" y="2951394"/>
            <a:ext cx="8931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r</a:t>
            </a:r>
            <a:r>
              <a:rPr lang="nl-NL" sz="900" dirty="0" smtClean="0"/>
              <a:t>ange=</a:t>
            </a:r>
            <a:r>
              <a:rPr lang="nl-NL" sz="900" dirty="0" err="1" smtClean="0"/>
              <a:t>boolean</a:t>
            </a:r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806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hoek 13"/>
          <p:cNvSpPr/>
          <p:nvPr/>
        </p:nvSpPr>
        <p:spPr>
          <a:xfrm>
            <a:off x="5792940" y="885141"/>
            <a:ext cx="1626338" cy="5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PropertyPerspectief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5" name="Ovaal 14"/>
          <p:cNvSpPr/>
          <p:nvPr/>
        </p:nvSpPr>
        <p:spPr>
          <a:xfrm>
            <a:off x="5906694" y="118280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8" name="Ovaal 17"/>
          <p:cNvSpPr/>
          <p:nvPr/>
        </p:nvSpPr>
        <p:spPr>
          <a:xfrm>
            <a:off x="6429193" y="55329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9" name="Rechte verbindingslijn 18"/>
          <p:cNvCxnSpPr/>
          <p:nvPr/>
        </p:nvCxnSpPr>
        <p:spPr>
          <a:xfrm flipV="1">
            <a:off x="6519193" y="733293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hoek 49"/>
          <p:cNvSpPr/>
          <p:nvPr/>
        </p:nvSpPr>
        <p:spPr>
          <a:xfrm>
            <a:off x="4380168" y="1640760"/>
            <a:ext cx="1790176" cy="5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PropertyReferentie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52" name="Ovaal 51"/>
          <p:cNvSpPr/>
          <p:nvPr/>
        </p:nvSpPr>
        <p:spPr>
          <a:xfrm>
            <a:off x="5183246" y="129171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53" name="Rechte verbindingslijn 52"/>
          <p:cNvCxnSpPr>
            <a:stCxn id="50" idx="0"/>
            <a:endCxn id="52" idx="4"/>
          </p:cNvCxnSpPr>
          <p:nvPr/>
        </p:nvCxnSpPr>
        <p:spPr>
          <a:xfrm flipH="1" flipV="1">
            <a:off x="5273246" y="1471711"/>
            <a:ext cx="2010" cy="169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56"/>
          <p:cNvCxnSpPr>
            <a:stCxn id="52" idx="6"/>
            <a:endCxn id="15" idx="2"/>
          </p:cNvCxnSpPr>
          <p:nvPr/>
        </p:nvCxnSpPr>
        <p:spPr>
          <a:xfrm flipV="1">
            <a:off x="5363246" y="1272800"/>
            <a:ext cx="543448" cy="10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al 61"/>
          <p:cNvSpPr/>
          <p:nvPr/>
        </p:nvSpPr>
        <p:spPr>
          <a:xfrm>
            <a:off x="5833302" y="189381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63" name="Rechthoek 62"/>
          <p:cNvSpPr/>
          <p:nvPr/>
        </p:nvSpPr>
        <p:spPr>
          <a:xfrm>
            <a:off x="6087223" y="2530396"/>
            <a:ext cx="1452506" cy="319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Volgnummer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64" name="Ovaal 63"/>
          <p:cNvSpPr/>
          <p:nvPr/>
        </p:nvSpPr>
        <p:spPr>
          <a:xfrm>
            <a:off x="6723476" y="221885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65" name="Rechte verbindingslijn 64"/>
          <p:cNvCxnSpPr>
            <a:stCxn id="63" idx="0"/>
          </p:cNvCxnSpPr>
          <p:nvPr/>
        </p:nvCxnSpPr>
        <p:spPr>
          <a:xfrm flipV="1">
            <a:off x="6813476" y="2398852"/>
            <a:ext cx="0" cy="13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kstvak 65"/>
          <p:cNvSpPr txBox="1"/>
          <p:nvPr/>
        </p:nvSpPr>
        <p:spPr>
          <a:xfrm>
            <a:off x="6887929" y="2237976"/>
            <a:ext cx="8963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range=</a:t>
            </a:r>
            <a:r>
              <a:rPr lang="nl-NL" sz="900" dirty="0" err="1" smtClean="0"/>
              <a:t>Number</a:t>
            </a:r>
            <a:endParaRPr lang="nl-NL" sz="900" dirty="0" smtClean="0"/>
          </a:p>
        </p:txBody>
      </p:sp>
      <p:cxnSp>
        <p:nvCxnSpPr>
          <p:cNvPr id="67" name="Rechte verbindingslijn met pijl 66"/>
          <p:cNvCxnSpPr>
            <a:stCxn id="64" idx="1"/>
            <a:endCxn id="62" idx="6"/>
          </p:cNvCxnSpPr>
          <p:nvPr/>
        </p:nvCxnSpPr>
        <p:spPr>
          <a:xfrm flipH="1" flipV="1">
            <a:off x="6013302" y="1983814"/>
            <a:ext cx="736534" cy="261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kstvak 82"/>
          <p:cNvSpPr txBox="1"/>
          <p:nvPr/>
        </p:nvSpPr>
        <p:spPr>
          <a:xfrm>
            <a:off x="6086694" y="1137820"/>
            <a:ext cx="519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0-n, TD</a:t>
            </a:r>
            <a:endParaRPr lang="nl-NL" sz="900" dirty="0"/>
          </a:p>
        </p:txBody>
      </p:sp>
      <p:sp>
        <p:nvSpPr>
          <p:cNvPr id="84" name="Ovaal 83"/>
          <p:cNvSpPr/>
          <p:nvPr/>
        </p:nvSpPr>
        <p:spPr>
          <a:xfrm>
            <a:off x="4477181" y="189381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85" name="Tekstvak 84"/>
          <p:cNvSpPr txBox="1"/>
          <p:nvPr/>
        </p:nvSpPr>
        <p:spPr>
          <a:xfrm>
            <a:off x="4629057" y="1894435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1</a:t>
            </a:r>
            <a:r>
              <a:rPr lang="nl-NL" sz="900" dirty="0" smtClean="0"/>
              <a:t>, RB</a:t>
            </a:r>
            <a:endParaRPr lang="nl-NL" sz="900" dirty="0"/>
          </a:p>
        </p:txBody>
      </p:sp>
      <p:sp>
        <p:nvSpPr>
          <p:cNvPr id="87" name="Rechthoek 86"/>
          <p:cNvSpPr/>
          <p:nvPr/>
        </p:nvSpPr>
        <p:spPr>
          <a:xfrm>
            <a:off x="3308178" y="2530396"/>
            <a:ext cx="1452506" cy="319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PropertyType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88" name="Ovaal 87"/>
          <p:cNvSpPr/>
          <p:nvPr/>
        </p:nvSpPr>
        <p:spPr>
          <a:xfrm>
            <a:off x="3944431" y="221885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89" name="Rechte verbindingslijn 88"/>
          <p:cNvCxnSpPr>
            <a:stCxn id="87" idx="0"/>
          </p:cNvCxnSpPr>
          <p:nvPr/>
        </p:nvCxnSpPr>
        <p:spPr>
          <a:xfrm flipV="1">
            <a:off x="4034431" y="2398852"/>
            <a:ext cx="0" cy="13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Rechte verbindingslijn met pijl 89"/>
          <p:cNvCxnSpPr>
            <a:stCxn id="88" idx="7"/>
            <a:endCxn id="84" idx="3"/>
          </p:cNvCxnSpPr>
          <p:nvPr/>
        </p:nvCxnSpPr>
        <p:spPr>
          <a:xfrm flipV="1">
            <a:off x="4098071" y="2047454"/>
            <a:ext cx="405470" cy="197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kstvak 92"/>
          <p:cNvSpPr txBox="1"/>
          <p:nvPr/>
        </p:nvSpPr>
        <p:spPr>
          <a:xfrm>
            <a:off x="5448740" y="1893814"/>
            <a:ext cx="4235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/>
              <a:t>1</a:t>
            </a:r>
            <a:r>
              <a:rPr lang="nl-NL" sz="900" dirty="0" smtClean="0"/>
              <a:t>, PA</a:t>
            </a:r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17752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972235" y="1165412"/>
            <a:ext cx="2962733" cy="1470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ID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3" name="Ovaal 2"/>
          <p:cNvSpPr/>
          <p:nvPr/>
        </p:nvSpPr>
        <p:spPr>
          <a:xfrm>
            <a:off x="725604" y="1765518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Rechte verbindingslijn 3"/>
          <p:cNvCxnSpPr>
            <a:stCxn id="3" idx="6"/>
            <a:endCxn id="2" idx="1"/>
          </p:cNvCxnSpPr>
          <p:nvPr/>
        </p:nvCxnSpPr>
        <p:spPr>
          <a:xfrm>
            <a:off x="994545" y="1900518"/>
            <a:ext cx="977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1025133" y="1611629"/>
            <a:ext cx="889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smtClean="0"/>
              <a:t>buitenRol</a:t>
            </a:r>
            <a:endParaRPr lang="nl-NL" sz="1400" dirty="0"/>
          </a:p>
        </p:txBody>
      </p:sp>
      <p:sp>
        <p:nvSpPr>
          <p:cNvPr id="7" name="Ovaal 6"/>
          <p:cNvSpPr/>
          <p:nvPr/>
        </p:nvSpPr>
        <p:spPr>
          <a:xfrm>
            <a:off x="2841523" y="1765517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/>
          <p:cNvSpPr txBox="1"/>
          <p:nvPr/>
        </p:nvSpPr>
        <p:spPr>
          <a:xfrm>
            <a:off x="1952112" y="1611628"/>
            <a:ext cx="924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/>
              <a:t>binnenRol</a:t>
            </a:r>
            <a:endParaRPr lang="nl-NL" sz="1400" dirty="0"/>
          </a:p>
        </p:txBody>
      </p:sp>
      <p:cxnSp>
        <p:nvCxnSpPr>
          <p:cNvPr id="9" name="Rechte verbindingslijn 8"/>
          <p:cNvCxnSpPr>
            <a:endCxn id="7" idx="2"/>
          </p:cNvCxnSpPr>
          <p:nvPr/>
        </p:nvCxnSpPr>
        <p:spPr>
          <a:xfrm>
            <a:off x="1952112" y="1900517"/>
            <a:ext cx="889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al 13"/>
          <p:cNvSpPr/>
          <p:nvPr/>
        </p:nvSpPr>
        <p:spPr>
          <a:xfrm>
            <a:off x="4508616" y="1341628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ekstvak 14"/>
          <p:cNvSpPr txBox="1"/>
          <p:nvPr/>
        </p:nvSpPr>
        <p:spPr>
          <a:xfrm>
            <a:off x="3975376" y="1322739"/>
            <a:ext cx="511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smtClean="0"/>
              <a:t>type</a:t>
            </a:r>
            <a:endParaRPr lang="nl-NL" sz="1400" dirty="0"/>
          </a:p>
        </p:txBody>
      </p:sp>
      <p:cxnSp>
        <p:nvCxnSpPr>
          <p:cNvPr id="16" name="Rechte verbindingslijn met pijl 15"/>
          <p:cNvCxnSpPr>
            <a:endCxn id="14" idx="6"/>
          </p:cNvCxnSpPr>
          <p:nvPr/>
        </p:nvCxnSpPr>
        <p:spPr>
          <a:xfrm flipH="1">
            <a:off x="4777557" y="1476627"/>
            <a:ext cx="9601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al 20"/>
          <p:cNvSpPr/>
          <p:nvPr/>
        </p:nvSpPr>
        <p:spPr>
          <a:xfrm>
            <a:off x="3930583" y="1765517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3" name="Rechte verbindingslijn 22"/>
          <p:cNvCxnSpPr>
            <a:stCxn id="2" idx="2"/>
            <a:endCxn id="21" idx="4"/>
          </p:cNvCxnSpPr>
          <p:nvPr/>
        </p:nvCxnSpPr>
        <p:spPr>
          <a:xfrm flipV="1">
            <a:off x="3453602" y="2035517"/>
            <a:ext cx="611452" cy="600107"/>
          </a:xfrm>
          <a:prstGeom prst="line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3833955" y="2132741"/>
            <a:ext cx="108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>
                <a:solidFill>
                  <a:schemeClr val="bg2">
                    <a:lumMod val="75000"/>
                  </a:schemeClr>
                </a:solidFill>
              </a:rPr>
              <a:t>rolInContext</a:t>
            </a:r>
            <a:endParaRPr lang="nl-NL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4" name="Tekstvak 43"/>
          <p:cNvSpPr txBox="1"/>
          <p:nvPr/>
        </p:nvSpPr>
        <p:spPr>
          <a:xfrm>
            <a:off x="1527605" y="3156737"/>
            <a:ext cx="3456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/>
              <a:t>newtype</a:t>
            </a:r>
            <a:r>
              <a:rPr lang="nl-NL" sz="1200" dirty="0"/>
              <a:t> </a:t>
            </a:r>
            <a:r>
              <a:rPr lang="nl-NL" sz="1200" dirty="0" err="1"/>
              <a:t>PerspectContext</a:t>
            </a:r>
            <a:r>
              <a:rPr lang="nl-NL" sz="1200" dirty="0"/>
              <a:t> = </a:t>
            </a:r>
            <a:r>
              <a:rPr lang="nl-NL" sz="1200" dirty="0" err="1"/>
              <a:t>PerspectContext</a:t>
            </a:r>
            <a:r>
              <a:rPr lang="nl-NL" sz="1200" dirty="0"/>
              <a:t>  </a:t>
            </a:r>
            <a:endParaRPr lang="nl-NL" sz="1200" dirty="0" smtClean="0"/>
          </a:p>
          <a:p>
            <a:r>
              <a:rPr lang="nl-NL" sz="1200" dirty="0"/>
              <a:t>	</a:t>
            </a:r>
            <a:r>
              <a:rPr lang="nl-NL" sz="1200" dirty="0" smtClean="0"/>
              <a:t>{ </a:t>
            </a:r>
            <a:r>
              <a:rPr lang="nl-NL" sz="1200" dirty="0" err="1"/>
              <a:t>id</a:t>
            </a:r>
            <a:r>
              <a:rPr lang="nl-NL" sz="1200" dirty="0"/>
              <a:t> :: ID  </a:t>
            </a:r>
            <a:endParaRPr lang="nl-NL" sz="1200" dirty="0" smtClean="0"/>
          </a:p>
          <a:p>
            <a:r>
              <a:rPr lang="nl-NL" sz="1200" dirty="0"/>
              <a:t>	</a:t>
            </a:r>
            <a:r>
              <a:rPr lang="nl-NL" sz="1200" dirty="0" smtClean="0"/>
              <a:t>, </a:t>
            </a:r>
            <a:r>
              <a:rPr lang="nl-NL" sz="1200" dirty="0" err="1"/>
              <a:t>pspType</a:t>
            </a:r>
            <a:r>
              <a:rPr lang="nl-NL" sz="1200" dirty="0"/>
              <a:t> :: ID  </a:t>
            </a:r>
            <a:endParaRPr lang="nl-NL" sz="1200" dirty="0" smtClean="0"/>
          </a:p>
          <a:p>
            <a:r>
              <a:rPr lang="nl-NL" sz="1200" dirty="0"/>
              <a:t>	</a:t>
            </a:r>
            <a:r>
              <a:rPr lang="nl-NL" sz="1200" dirty="0" smtClean="0"/>
              <a:t>, </a:t>
            </a:r>
            <a:r>
              <a:rPr lang="nl-NL" sz="1200" dirty="0" err="1"/>
              <a:t>binnenRol</a:t>
            </a:r>
            <a:r>
              <a:rPr lang="nl-NL" sz="1200" dirty="0"/>
              <a:t> :: </a:t>
            </a:r>
            <a:r>
              <a:rPr lang="nl-NL" sz="1200" dirty="0" err="1"/>
              <a:t>PerspectRol</a:t>
            </a:r>
            <a:r>
              <a:rPr lang="nl-NL" sz="1200" dirty="0"/>
              <a:t>  </a:t>
            </a:r>
            <a:endParaRPr lang="nl-NL" sz="1200" dirty="0" smtClean="0"/>
          </a:p>
          <a:p>
            <a:r>
              <a:rPr lang="nl-NL" sz="1200" dirty="0"/>
              <a:t>	</a:t>
            </a:r>
            <a:r>
              <a:rPr lang="nl-NL" sz="1200" dirty="0" smtClean="0"/>
              <a:t>, </a:t>
            </a:r>
            <a:r>
              <a:rPr lang="nl-NL" sz="1200" dirty="0" err="1"/>
              <a:t>buitenRol</a:t>
            </a:r>
            <a:r>
              <a:rPr lang="nl-NL" sz="1200" dirty="0"/>
              <a:t> :: ID  </a:t>
            </a:r>
            <a:endParaRPr lang="nl-NL" sz="1200" dirty="0" smtClean="0"/>
          </a:p>
          <a:p>
            <a:r>
              <a:rPr lang="nl-NL" sz="1200" dirty="0"/>
              <a:t>	</a:t>
            </a:r>
            <a:r>
              <a:rPr lang="nl-NL" sz="1200" dirty="0" smtClean="0"/>
              <a:t>, </a:t>
            </a:r>
            <a:r>
              <a:rPr lang="nl-NL" sz="1200" dirty="0" err="1"/>
              <a:t>rolInContext</a:t>
            </a:r>
            <a:r>
              <a:rPr lang="nl-NL" sz="1200" dirty="0"/>
              <a:t> :: </a:t>
            </a:r>
            <a:r>
              <a:rPr lang="nl-NL" sz="1200" dirty="0" err="1"/>
              <a:t>StrMap</a:t>
            </a:r>
            <a:r>
              <a:rPr lang="nl-NL" sz="1200" dirty="0"/>
              <a:t> (Array ID) </a:t>
            </a:r>
            <a:endParaRPr lang="nl-NL" sz="1200" dirty="0" smtClean="0"/>
          </a:p>
          <a:p>
            <a:r>
              <a:rPr lang="nl-NL" sz="1200" dirty="0"/>
              <a:t>	</a:t>
            </a:r>
            <a:r>
              <a:rPr lang="nl-NL" sz="1200" dirty="0" smtClean="0"/>
              <a:t>, </a:t>
            </a:r>
            <a:r>
              <a:rPr lang="nl-NL" sz="1200" dirty="0" err="1"/>
              <a:t>gevuldeRollen</a:t>
            </a:r>
            <a:r>
              <a:rPr lang="nl-NL" sz="1200" dirty="0"/>
              <a:t> :: </a:t>
            </a:r>
            <a:r>
              <a:rPr lang="nl-NL" sz="1200" dirty="0" err="1"/>
              <a:t>StrMap</a:t>
            </a:r>
            <a:r>
              <a:rPr lang="nl-NL" sz="1200" dirty="0"/>
              <a:t> (Array ID)  }</a:t>
            </a:r>
          </a:p>
        </p:txBody>
      </p:sp>
    </p:spTree>
    <p:extLst>
      <p:ext uri="{BB962C8B-B14F-4D97-AF65-F5344CB8AC3E}">
        <p14:creationId xmlns:p14="http://schemas.microsoft.com/office/powerpoint/2010/main" val="1755603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/>
          <p:cNvSpPr txBox="1"/>
          <p:nvPr/>
        </p:nvSpPr>
        <p:spPr>
          <a:xfrm>
            <a:off x="3478921" y="1111848"/>
            <a:ext cx="5308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T</a:t>
            </a:r>
            <a:r>
              <a:rPr lang="nl-NL" sz="1400" dirty="0" smtClean="0"/>
              <a:t>ype</a:t>
            </a:r>
            <a:endParaRPr lang="nl-NL" sz="1400" dirty="0"/>
          </a:p>
        </p:txBody>
      </p:sp>
      <p:sp>
        <p:nvSpPr>
          <p:cNvPr id="3" name="Rechthoek 2"/>
          <p:cNvSpPr/>
          <p:nvPr/>
        </p:nvSpPr>
        <p:spPr>
          <a:xfrm>
            <a:off x="1899225" y="951071"/>
            <a:ext cx="2962733" cy="147021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4" name="Ovaal 3"/>
          <p:cNvSpPr/>
          <p:nvPr/>
        </p:nvSpPr>
        <p:spPr>
          <a:xfrm>
            <a:off x="3447391" y="1419339"/>
            <a:ext cx="540000" cy="5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smtClean="0">
                <a:solidFill>
                  <a:schemeClr val="tx1"/>
                </a:solidFill>
              </a:rPr>
              <a:t>ID</a:t>
            </a:r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5" name="Rechte verbindingslijn 4"/>
          <p:cNvCxnSpPr/>
          <p:nvPr/>
        </p:nvCxnSpPr>
        <p:spPr>
          <a:xfrm flipH="1">
            <a:off x="3380592" y="1959339"/>
            <a:ext cx="336799" cy="461944"/>
          </a:xfrm>
          <a:prstGeom prst="line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3626732" y="1959904"/>
            <a:ext cx="732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>
                <a:solidFill>
                  <a:schemeClr val="bg2">
                    <a:lumMod val="75000"/>
                  </a:schemeClr>
                </a:solidFill>
              </a:rPr>
              <a:t>context</a:t>
            </a:r>
            <a:endParaRPr lang="nl-NL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7" name="Rechte verbindingslijn met pijl 6"/>
          <p:cNvCxnSpPr/>
          <p:nvPr/>
        </p:nvCxnSpPr>
        <p:spPr>
          <a:xfrm>
            <a:off x="1557614" y="1686177"/>
            <a:ext cx="1889777" cy="3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2586491" y="1419339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smtClean="0"/>
              <a:t>binding</a:t>
            </a:r>
            <a:endParaRPr lang="nl-NL" sz="1400" dirty="0"/>
          </a:p>
        </p:txBody>
      </p:sp>
      <p:sp>
        <p:nvSpPr>
          <p:cNvPr id="10" name="Tekstvak 9"/>
          <p:cNvSpPr txBox="1"/>
          <p:nvPr/>
        </p:nvSpPr>
        <p:spPr>
          <a:xfrm>
            <a:off x="3936986" y="1359513"/>
            <a:ext cx="96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p</a:t>
            </a:r>
            <a:r>
              <a:rPr lang="nl-NL" sz="1400" dirty="0" smtClean="0"/>
              <a:t>rop1 = v1</a:t>
            </a:r>
          </a:p>
          <a:p>
            <a:r>
              <a:rPr lang="nl-NL" sz="1400" dirty="0" smtClean="0"/>
              <a:t>prop2 </a:t>
            </a:r>
            <a:r>
              <a:rPr lang="nl-NL" sz="1400" dirty="0"/>
              <a:t>= </a:t>
            </a:r>
            <a:r>
              <a:rPr lang="nl-NL" sz="1400" dirty="0" smtClean="0"/>
              <a:t>v2</a:t>
            </a:r>
            <a:endParaRPr lang="nl-NL" sz="1400" dirty="0"/>
          </a:p>
        </p:txBody>
      </p:sp>
      <p:sp>
        <p:nvSpPr>
          <p:cNvPr id="11" name="Tekstvak 10"/>
          <p:cNvSpPr txBox="1"/>
          <p:nvPr/>
        </p:nvSpPr>
        <p:spPr>
          <a:xfrm>
            <a:off x="1369848" y="2960997"/>
            <a:ext cx="34921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 err="1"/>
              <a:t>newtype</a:t>
            </a:r>
            <a:r>
              <a:rPr lang="nl-NL" sz="1200" dirty="0"/>
              <a:t> </a:t>
            </a:r>
            <a:r>
              <a:rPr lang="nl-NL" sz="1200" dirty="0" err="1"/>
              <a:t>PerspectRol</a:t>
            </a:r>
            <a:r>
              <a:rPr lang="nl-NL" sz="1200" dirty="0"/>
              <a:t> =  </a:t>
            </a:r>
            <a:r>
              <a:rPr lang="nl-NL" sz="1200" dirty="0" err="1"/>
              <a:t>PerspectRol</a:t>
            </a:r>
            <a:r>
              <a:rPr lang="nl-NL" sz="1200" dirty="0"/>
              <a:t>   </a:t>
            </a:r>
            <a:endParaRPr lang="nl-NL" sz="1200" dirty="0" smtClean="0"/>
          </a:p>
          <a:p>
            <a:r>
              <a:rPr lang="nl-NL" sz="1200" dirty="0"/>
              <a:t>	</a:t>
            </a:r>
            <a:r>
              <a:rPr lang="nl-NL" sz="1200" dirty="0" smtClean="0"/>
              <a:t>{ </a:t>
            </a:r>
            <a:r>
              <a:rPr lang="nl-NL" sz="1200" dirty="0" err="1"/>
              <a:t>id</a:t>
            </a:r>
            <a:r>
              <a:rPr lang="nl-NL" sz="1200" dirty="0"/>
              <a:t> :: ID    </a:t>
            </a:r>
            <a:endParaRPr lang="nl-NL" sz="1200" dirty="0" smtClean="0"/>
          </a:p>
          <a:p>
            <a:r>
              <a:rPr lang="nl-NL" sz="1200" dirty="0"/>
              <a:t>	</a:t>
            </a:r>
            <a:r>
              <a:rPr lang="nl-NL" sz="1200" dirty="0" smtClean="0"/>
              <a:t>, </a:t>
            </a:r>
            <a:r>
              <a:rPr lang="nl-NL" sz="1200" dirty="0" err="1"/>
              <a:t>pspType</a:t>
            </a:r>
            <a:r>
              <a:rPr lang="nl-NL" sz="1200" dirty="0"/>
              <a:t> :: ID    </a:t>
            </a:r>
            <a:endParaRPr lang="nl-NL" sz="1200" dirty="0" smtClean="0"/>
          </a:p>
          <a:p>
            <a:r>
              <a:rPr lang="nl-NL" sz="1200" dirty="0"/>
              <a:t>	</a:t>
            </a:r>
            <a:r>
              <a:rPr lang="nl-NL" sz="1200" dirty="0" smtClean="0"/>
              <a:t>, </a:t>
            </a:r>
            <a:r>
              <a:rPr lang="nl-NL" sz="1200" dirty="0"/>
              <a:t>binding :: </a:t>
            </a:r>
            <a:r>
              <a:rPr lang="nl-NL" sz="1200" dirty="0" err="1"/>
              <a:t>Maybe</a:t>
            </a:r>
            <a:r>
              <a:rPr lang="nl-NL" sz="1200" dirty="0"/>
              <a:t> ID    </a:t>
            </a:r>
            <a:endParaRPr lang="nl-NL" sz="1200" dirty="0" smtClean="0"/>
          </a:p>
          <a:p>
            <a:r>
              <a:rPr lang="nl-NL" sz="1200" dirty="0"/>
              <a:t>	</a:t>
            </a:r>
            <a:r>
              <a:rPr lang="nl-NL" sz="1200" dirty="0" smtClean="0"/>
              <a:t>, </a:t>
            </a:r>
            <a:r>
              <a:rPr lang="nl-NL" sz="1200" dirty="0"/>
              <a:t>context :: </a:t>
            </a:r>
            <a:r>
              <a:rPr lang="nl-NL" sz="1200" dirty="0" err="1"/>
              <a:t>PerspectContext</a:t>
            </a:r>
            <a:r>
              <a:rPr lang="nl-NL" sz="1200" dirty="0"/>
              <a:t>    </a:t>
            </a:r>
            <a:endParaRPr lang="nl-NL" sz="1200" dirty="0" smtClean="0"/>
          </a:p>
          <a:p>
            <a:r>
              <a:rPr lang="nl-NL" sz="1200" dirty="0"/>
              <a:t>	</a:t>
            </a:r>
            <a:r>
              <a:rPr lang="nl-NL" sz="1200" dirty="0" smtClean="0"/>
              <a:t>, </a:t>
            </a:r>
            <a:r>
              <a:rPr lang="nl-NL" sz="1200" dirty="0" err="1"/>
              <a:t>properties</a:t>
            </a:r>
            <a:r>
              <a:rPr lang="nl-NL" sz="1200" dirty="0"/>
              <a:t> :: </a:t>
            </a:r>
            <a:r>
              <a:rPr lang="nl-NL" sz="1200" dirty="0" err="1"/>
              <a:t>StrMap</a:t>
            </a:r>
            <a:r>
              <a:rPr lang="nl-NL" sz="1200" dirty="0"/>
              <a:t> (Array String)    </a:t>
            </a:r>
            <a:endParaRPr lang="nl-NL" sz="1200" dirty="0" smtClean="0"/>
          </a:p>
          <a:p>
            <a:r>
              <a:rPr lang="nl-NL" sz="1200" dirty="0"/>
              <a:t>	</a:t>
            </a:r>
            <a:r>
              <a:rPr lang="nl-NL" sz="1200" dirty="0" smtClean="0"/>
              <a:t>, </a:t>
            </a:r>
            <a:r>
              <a:rPr lang="nl-NL" sz="1200" dirty="0" err="1"/>
              <a:t>gevuldeRollen</a:t>
            </a:r>
            <a:r>
              <a:rPr lang="nl-NL" sz="1200" dirty="0"/>
              <a:t> :: </a:t>
            </a:r>
            <a:r>
              <a:rPr lang="nl-NL" sz="1200" dirty="0" err="1"/>
              <a:t>StrMap</a:t>
            </a:r>
            <a:r>
              <a:rPr lang="nl-NL" sz="1200" dirty="0"/>
              <a:t> (Array ID)    }</a:t>
            </a:r>
          </a:p>
        </p:txBody>
      </p:sp>
    </p:spTree>
    <p:extLst>
      <p:ext uri="{BB962C8B-B14F-4D97-AF65-F5344CB8AC3E}">
        <p14:creationId xmlns:p14="http://schemas.microsoft.com/office/powerpoint/2010/main" val="134788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3644986" y="1630304"/>
            <a:ext cx="1601778" cy="1176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MetaType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6" name="Ovaal 5"/>
          <p:cNvSpPr/>
          <p:nvPr/>
        </p:nvSpPr>
        <p:spPr>
          <a:xfrm>
            <a:off x="3874857" y="192906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7" name="Ovaal 6"/>
          <p:cNvSpPr/>
          <p:nvPr/>
        </p:nvSpPr>
        <p:spPr>
          <a:xfrm>
            <a:off x="4355875" y="127030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8" name="Rechte verbindingslijn 7"/>
          <p:cNvCxnSpPr>
            <a:stCxn id="5" idx="0"/>
            <a:endCxn id="7" idx="4"/>
          </p:cNvCxnSpPr>
          <p:nvPr/>
        </p:nvCxnSpPr>
        <p:spPr>
          <a:xfrm flipV="1">
            <a:off x="4445875" y="1450304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4021612" y="1878471"/>
            <a:ext cx="10871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err="1" smtClean="0"/>
              <a:t>isVerplicht</a:t>
            </a:r>
            <a:r>
              <a:rPr lang="nl-NL" sz="900" dirty="0" smtClean="0"/>
              <a:t>=</a:t>
            </a:r>
            <a:r>
              <a:rPr lang="nl-NL" sz="900" dirty="0" err="1" smtClean="0"/>
              <a:t>false</a:t>
            </a:r>
            <a:endParaRPr lang="nl-NL" sz="900" dirty="0" smtClean="0"/>
          </a:p>
          <a:p>
            <a:r>
              <a:rPr lang="nl-NL" sz="900" dirty="0" err="1" smtClean="0"/>
              <a:t>isFunctioneel</a:t>
            </a:r>
            <a:r>
              <a:rPr lang="nl-NL" sz="900" dirty="0" smtClean="0"/>
              <a:t>=</a:t>
            </a:r>
            <a:r>
              <a:rPr lang="nl-NL" sz="900" dirty="0" err="1" smtClean="0"/>
              <a:t>false</a:t>
            </a:r>
            <a:endParaRPr lang="nl-NL" sz="900" dirty="0" smtClean="0"/>
          </a:p>
          <a:p>
            <a:r>
              <a:rPr lang="nl-NL" sz="900" dirty="0" smtClean="0"/>
              <a:t>TD</a:t>
            </a:r>
            <a:endParaRPr lang="nl-NL" sz="900" dirty="0"/>
          </a:p>
        </p:txBody>
      </p:sp>
      <p:sp>
        <p:nvSpPr>
          <p:cNvPr id="17" name="Rechthoek 16"/>
          <p:cNvSpPr/>
          <p:nvPr/>
        </p:nvSpPr>
        <p:spPr>
          <a:xfrm>
            <a:off x="1261292" y="1714984"/>
            <a:ext cx="1452506" cy="5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RolInContextType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8" name="Ovaal 17"/>
          <p:cNvSpPr/>
          <p:nvPr/>
        </p:nvSpPr>
        <p:spPr>
          <a:xfrm>
            <a:off x="1375046" y="201264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9" name="Ovaal 18"/>
          <p:cNvSpPr/>
          <p:nvPr/>
        </p:nvSpPr>
        <p:spPr>
          <a:xfrm>
            <a:off x="1692080" y="201264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20" name="Ovaal 19"/>
          <p:cNvSpPr/>
          <p:nvPr/>
        </p:nvSpPr>
        <p:spPr>
          <a:xfrm>
            <a:off x="2009114" y="201264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21" name="Ovaal 20"/>
          <p:cNvSpPr/>
          <p:nvPr/>
        </p:nvSpPr>
        <p:spPr>
          <a:xfrm>
            <a:off x="2901277" y="192796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22" name="Rechte verbindingslijn 21"/>
          <p:cNvCxnSpPr>
            <a:stCxn id="17" idx="3"/>
            <a:endCxn id="21" idx="2"/>
          </p:cNvCxnSpPr>
          <p:nvPr/>
        </p:nvCxnSpPr>
        <p:spPr>
          <a:xfrm>
            <a:off x="2713798" y="2013745"/>
            <a:ext cx="187479" cy="4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met pijl 27"/>
          <p:cNvCxnSpPr>
            <a:stCxn id="21" idx="6"/>
            <a:endCxn id="6" idx="2"/>
          </p:cNvCxnSpPr>
          <p:nvPr/>
        </p:nvCxnSpPr>
        <p:spPr>
          <a:xfrm>
            <a:off x="3081277" y="2017962"/>
            <a:ext cx="793580" cy="1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al 31"/>
          <p:cNvSpPr/>
          <p:nvPr/>
        </p:nvSpPr>
        <p:spPr>
          <a:xfrm>
            <a:off x="3874856" y="239853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33" name="Tekstvak 32"/>
          <p:cNvSpPr txBox="1"/>
          <p:nvPr/>
        </p:nvSpPr>
        <p:spPr>
          <a:xfrm>
            <a:off x="4021611" y="2347941"/>
            <a:ext cx="106471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err="1" smtClean="0"/>
              <a:t>isVerplicht</a:t>
            </a:r>
            <a:r>
              <a:rPr lang="nl-NL" sz="900" dirty="0" smtClean="0"/>
              <a:t>=</a:t>
            </a:r>
            <a:r>
              <a:rPr lang="nl-NL" sz="900" dirty="0" err="1" smtClean="0"/>
              <a:t>false</a:t>
            </a:r>
            <a:endParaRPr lang="nl-NL" sz="900" dirty="0" smtClean="0"/>
          </a:p>
          <a:p>
            <a:r>
              <a:rPr lang="nl-NL" sz="900" dirty="0" err="1" smtClean="0"/>
              <a:t>isFunctioneel</a:t>
            </a:r>
            <a:r>
              <a:rPr lang="nl-NL" sz="900" dirty="0" smtClean="0"/>
              <a:t>=</a:t>
            </a:r>
            <a:r>
              <a:rPr lang="nl-NL" sz="900" dirty="0" err="1" smtClean="0"/>
              <a:t>true</a:t>
            </a:r>
            <a:endParaRPr lang="nl-NL" sz="900" dirty="0" smtClean="0"/>
          </a:p>
          <a:p>
            <a:r>
              <a:rPr lang="nl-NL" sz="900" dirty="0" smtClean="0"/>
              <a:t>PA</a:t>
            </a:r>
            <a:endParaRPr lang="nl-NL" sz="900" dirty="0"/>
          </a:p>
        </p:txBody>
      </p:sp>
      <p:sp>
        <p:nvSpPr>
          <p:cNvPr id="34" name="Rechthoek 33"/>
          <p:cNvSpPr/>
          <p:nvPr/>
        </p:nvSpPr>
        <p:spPr>
          <a:xfrm>
            <a:off x="2055813" y="3187620"/>
            <a:ext cx="1452506" cy="3197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Range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35" name="Ovaal 34"/>
          <p:cNvSpPr/>
          <p:nvPr/>
        </p:nvSpPr>
        <p:spPr>
          <a:xfrm>
            <a:off x="2692066" y="2855772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36" name="Rechte verbindingslijn 35"/>
          <p:cNvCxnSpPr/>
          <p:nvPr/>
        </p:nvCxnSpPr>
        <p:spPr>
          <a:xfrm flipV="1">
            <a:off x="2782066" y="3035772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36"/>
          <p:cNvSpPr txBox="1"/>
          <p:nvPr/>
        </p:nvSpPr>
        <p:spPr>
          <a:xfrm>
            <a:off x="1872080" y="2910784"/>
            <a:ext cx="10871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r</a:t>
            </a:r>
            <a:r>
              <a:rPr lang="nl-NL" sz="900" dirty="0" smtClean="0"/>
              <a:t>ange=</a:t>
            </a:r>
            <a:r>
              <a:rPr lang="nl-NL" sz="900" dirty="0" err="1" smtClean="0"/>
              <a:t>simpleValue</a:t>
            </a:r>
            <a:endParaRPr lang="nl-NL" sz="900" dirty="0"/>
          </a:p>
        </p:txBody>
      </p:sp>
      <p:cxnSp>
        <p:nvCxnSpPr>
          <p:cNvPr id="38" name="Rechte verbindingslijn met pijl 37"/>
          <p:cNvCxnSpPr>
            <a:stCxn id="35" idx="6"/>
            <a:endCxn id="32" idx="2"/>
          </p:cNvCxnSpPr>
          <p:nvPr/>
        </p:nvCxnSpPr>
        <p:spPr>
          <a:xfrm flipV="1">
            <a:off x="2872066" y="2488533"/>
            <a:ext cx="1002790" cy="45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95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027910" y="2033901"/>
            <a:ext cx="1601778" cy="975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MetaType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3" name="Ovaal 2"/>
          <p:cNvSpPr/>
          <p:nvPr/>
        </p:nvSpPr>
        <p:spPr>
          <a:xfrm>
            <a:off x="1257781" y="233266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" name="Ovaal 3"/>
          <p:cNvSpPr/>
          <p:nvPr/>
        </p:nvSpPr>
        <p:spPr>
          <a:xfrm>
            <a:off x="1738799" y="167390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5" name="Rechte verbindingslijn 4"/>
          <p:cNvCxnSpPr>
            <a:stCxn id="5" idx="0"/>
          </p:cNvCxnSpPr>
          <p:nvPr/>
        </p:nvCxnSpPr>
        <p:spPr>
          <a:xfrm flipV="1">
            <a:off x="1828799" y="1853901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1404536" y="2282068"/>
            <a:ext cx="10871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err="1" smtClean="0"/>
              <a:t>isVerplicht</a:t>
            </a:r>
            <a:r>
              <a:rPr lang="nl-NL" sz="900" dirty="0" smtClean="0"/>
              <a:t>=</a:t>
            </a:r>
            <a:r>
              <a:rPr lang="nl-NL" sz="900" dirty="0" err="1" smtClean="0"/>
              <a:t>false</a:t>
            </a:r>
            <a:endParaRPr lang="nl-NL" sz="900" dirty="0" smtClean="0"/>
          </a:p>
          <a:p>
            <a:r>
              <a:rPr lang="nl-NL" sz="900" dirty="0" err="1" smtClean="0"/>
              <a:t>isFunctioneel</a:t>
            </a:r>
            <a:r>
              <a:rPr lang="nl-NL" sz="900" dirty="0" smtClean="0"/>
              <a:t>=</a:t>
            </a:r>
            <a:r>
              <a:rPr lang="nl-NL" sz="900" dirty="0" err="1" smtClean="0"/>
              <a:t>false</a:t>
            </a:r>
            <a:endParaRPr lang="nl-NL" sz="900" dirty="0" smtClean="0"/>
          </a:p>
          <a:p>
            <a:r>
              <a:rPr lang="nl-NL" sz="900" dirty="0" smtClean="0"/>
              <a:t>TD</a:t>
            </a:r>
            <a:endParaRPr lang="nl-NL" sz="900" dirty="0"/>
          </a:p>
        </p:txBody>
      </p:sp>
      <p:sp>
        <p:nvSpPr>
          <p:cNvPr id="7" name="Rechthoek 6"/>
          <p:cNvSpPr/>
          <p:nvPr/>
        </p:nvSpPr>
        <p:spPr>
          <a:xfrm>
            <a:off x="3430577" y="2033901"/>
            <a:ext cx="1601778" cy="621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MetaType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8" name="Ovaal 7"/>
          <p:cNvSpPr/>
          <p:nvPr/>
        </p:nvSpPr>
        <p:spPr>
          <a:xfrm>
            <a:off x="3660448" y="233266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9" name="Ovaal 8"/>
          <p:cNvSpPr/>
          <p:nvPr/>
        </p:nvSpPr>
        <p:spPr>
          <a:xfrm>
            <a:off x="4141466" y="167390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0" name="Rechte verbindingslijn 9"/>
          <p:cNvCxnSpPr>
            <a:stCxn id="10" idx="0"/>
          </p:cNvCxnSpPr>
          <p:nvPr/>
        </p:nvCxnSpPr>
        <p:spPr>
          <a:xfrm flipV="1">
            <a:off x="4231466" y="1853901"/>
            <a:ext cx="0" cy="1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3807203" y="2282068"/>
            <a:ext cx="519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smtClean="0"/>
              <a:t>0-n, TD</a:t>
            </a:r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1200385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1954926" y="860989"/>
            <a:ext cx="1766047" cy="1470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BuitenRolType</a:t>
            </a:r>
            <a:r>
              <a:rPr lang="nl-NL" sz="1600" dirty="0" err="1">
                <a:solidFill>
                  <a:schemeClr val="tx1"/>
                </a:solidFill>
              </a:rPr>
              <a:t>-</a:t>
            </a:r>
            <a:r>
              <a:rPr lang="nl-NL" sz="1600" dirty="0" err="1" smtClean="0">
                <a:solidFill>
                  <a:schemeClr val="tx1"/>
                </a:solidFill>
              </a:rPr>
              <a:t>VanAangifte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3" name="Ovaal 2"/>
          <p:cNvSpPr/>
          <p:nvPr/>
        </p:nvSpPr>
        <p:spPr>
          <a:xfrm>
            <a:off x="2703478" y="284105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Rechte verbindingslijn 3"/>
          <p:cNvCxnSpPr/>
          <p:nvPr/>
        </p:nvCxnSpPr>
        <p:spPr>
          <a:xfrm flipH="1" flipV="1">
            <a:off x="2837949" y="554105"/>
            <a:ext cx="1" cy="306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al 4"/>
          <p:cNvSpPr/>
          <p:nvPr/>
        </p:nvSpPr>
        <p:spPr>
          <a:xfrm>
            <a:off x="2313347" y="1652720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kstvak 5"/>
          <p:cNvSpPr txBox="1"/>
          <p:nvPr/>
        </p:nvSpPr>
        <p:spPr>
          <a:xfrm>
            <a:off x="2572697" y="1633831"/>
            <a:ext cx="798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urgentie</a:t>
            </a:r>
            <a:endParaRPr lang="nl-NL" sz="1400" dirty="0"/>
          </a:p>
        </p:txBody>
      </p:sp>
      <p:sp>
        <p:nvSpPr>
          <p:cNvPr id="7" name="Rechthoek 6"/>
          <p:cNvSpPr/>
          <p:nvPr/>
        </p:nvSpPr>
        <p:spPr>
          <a:xfrm>
            <a:off x="5178501" y="860989"/>
            <a:ext cx="1766047" cy="1470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BuitenRolType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8" name="Ovaal 7"/>
          <p:cNvSpPr/>
          <p:nvPr/>
        </p:nvSpPr>
        <p:spPr>
          <a:xfrm>
            <a:off x="3173013" y="1472367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3418804" y="1451208"/>
            <a:ext cx="81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p</a:t>
            </a:r>
            <a:r>
              <a:rPr lang="nl-NL" sz="1400" dirty="0" err="1" smtClean="0"/>
              <a:t>sp:type</a:t>
            </a:r>
            <a:endParaRPr lang="nl-NL" sz="1400" dirty="0"/>
          </a:p>
        </p:txBody>
      </p:sp>
      <p:sp>
        <p:nvSpPr>
          <p:cNvPr id="10" name="Ovaal 9"/>
          <p:cNvSpPr/>
          <p:nvPr/>
        </p:nvSpPr>
        <p:spPr>
          <a:xfrm>
            <a:off x="4672789" y="1472367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Rechte verbindingslijn 10"/>
          <p:cNvCxnSpPr/>
          <p:nvPr/>
        </p:nvCxnSpPr>
        <p:spPr>
          <a:xfrm flipV="1">
            <a:off x="4941730" y="1596095"/>
            <a:ext cx="236771" cy="1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bogen verbindingslijn 11"/>
          <p:cNvCxnSpPr/>
          <p:nvPr/>
        </p:nvCxnSpPr>
        <p:spPr>
          <a:xfrm rot="16200000" flipV="1">
            <a:off x="4057372" y="722479"/>
            <a:ext cx="12700" cy="14997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hoek 12"/>
          <p:cNvSpPr/>
          <p:nvPr/>
        </p:nvSpPr>
        <p:spPr>
          <a:xfrm>
            <a:off x="8093478" y="2579601"/>
            <a:ext cx="1766047" cy="1470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MetaType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7575530" y="3179707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5" name="Rechte verbindingslijn 14"/>
          <p:cNvCxnSpPr/>
          <p:nvPr/>
        </p:nvCxnSpPr>
        <p:spPr>
          <a:xfrm>
            <a:off x="7844471" y="3314707"/>
            <a:ext cx="2490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al 15"/>
          <p:cNvSpPr/>
          <p:nvPr/>
        </p:nvSpPr>
        <p:spPr>
          <a:xfrm>
            <a:off x="6495208" y="1488985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17" name="Gebogen verbindingslijn 16"/>
          <p:cNvCxnSpPr>
            <a:stCxn id="14" idx="0"/>
            <a:endCxn id="16" idx="6"/>
          </p:cNvCxnSpPr>
          <p:nvPr/>
        </p:nvCxnSpPr>
        <p:spPr>
          <a:xfrm rot="16200000" flipV="1">
            <a:off x="6459214" y="1928920"/>
            <a:ext cx="1555722" cy="945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kstvak 17"/>
          <p:cNvSpPr txBox="1"/>
          <p:nvPr/>
        </p:nvSpPr>
        <p:spPr>
          <a:xfrm>
            <a:off x="6220303" y="1669815"/>
            <a:ext cx="81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p</a:t>
            </a:r>
            <a:r>
              <a:rPr lang="nl-NL" sz="1400" dirty="0" err="1" smtClean="0"/>
              <a:t>sp:type</a:t>
            </a:r>
            <a:endParaRPr lang="nl-NL" sz="1400" dirty="0"/>
          </a:p>
        </p:txBody>
      </p:sp>
      <p:sp>
        <p:nvSpPr>
          <p:cNvPr id="24" name="Rechthoek 23"/>
          <p:cNvSpPr/>
          <p:nvPr/>
        </p:nvSpPr>
        <p:spPr>
          <a:xfrm>
            <a:off x="1955379" y="3891591"/>
            <a:ext cx="1766047" cy="1470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600" dirty="0" smtClean="0">
                <a:solidFill>
                  <a:schemeClr val="tx1"/>
                </a:solidFill>
              </a:rPr>
              <a:t>Urgentie-Perspectief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25" name="Ovaal 24"/>
          <p:cNvSpPr/>
          <p:nvPr/>
        </p:nvSpPr>
        <p:spPr>
          <a:xfrm>
            <a:off x="2703931" y="3314707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" name="Rechte verbindingslijn 25"/>
          <p:cNvCxnSpPr/>
          <p:nvPr/>
        </p:nvCxnSpPr>
        <p:spPr>
          <a:xfrm flipH="1" flipV="1">
            <a:off x="2838402" y="3584707"/>
            <a:ext cx="1" cy="306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al 26"/>
          <p:cNvSpPr/>
          <p:nvPr/>
        </p:nvSpPr>
        <p:spPr>
          <a:xfrm>
            <a:off x="2313342" y="1993382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Tekstvak 27"/>
          <p:cNvSpPr txBox="1"/>
          <p:nvPr/>
        </p:nvSpPr>
        <p:spPr>
          <a:xfrm>
            <a:off x="2572692" y="1974493"/>
            <a:ext cx="1633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 smtClean="0"/>
              <a:t>UrgentiePerspectief</a:t>
            </a:r>
            <a:endParaRPr lang="nl-NL" sz="1400" dirty="0"/>
          </a:p>
        </p:txBody>
      </p:sp>
      <p:cxnSp>
        <p:nvCxnSpPr>
          <p:cNvPr id="29" name="Gebogen verbindingslijn 28"/>
          <p:cNvCxnSpPr>
            <a:stCxn id="25" idx="0"/>
            <a:endCxn id="27" idx="4"/>
          </p:cNvCxnSpPr>
          <p:nvPr/>
        </p:nvCxnSpPr>
        <p:spPr>
          <a:xfrm rot="16200000" flipV="1">
            <a:off x="2117446" y="2593750"/>
            <a:ext cx="1051325" cy="390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al 31"/>
          <p:cNvSpPr/>
          <p:nvPr/>
        </p:nvSpPr>
        <p:spPr>
          <a:xfrm>
            <a:off x="2303751" y="4654028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Tekstvak 32"/>
          <p:cNvSpPr txBox="1"/>
          <p:nvPr/>
        </p:nvSpPr>
        <p:spPr>
          <a:xfrm>
            <a:off x="2572692" y="465402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1</a:t>
            </a:r>
            <a:endParaRPr lang="nl-NL" sz="1400" dirty="0"/>
          </a:p>
        </p:txBody>
      </p:sp>
      <p:cxnSp>
        <p:nvCxnSpPr>
          <p:cNvPr id="34" name="Gebogen verbindingslijn 33"/>
          <p:cNvCxnSpPr>
            <a:stCxn id="5" idx="2"/>
            <a:endCxn id="32" idx="2"/>
          </p:cNvCxnSpPr>
          <p:nvPr/>
        </p:nvCxnSpPr>
        <p:spPr>
          <a:xfrm rot="10800000" flipV="1">
            <a:off x="2303751" y="1787720"/>
            <a:ext cx="9596" cy="3001308"/>
          </a:xfrm>
          <a:prstGeom prst="bentConnector3">
            <a:avLst>
              <a:gd name="adj1" fmla="val 24822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hoek 36"/>
          <p:cNvSpPr/>
          <p:nvPr/>
        </p:nvSpPr>
        <p:spPr>
          <a:xfrm>
            <a:off x="5174676" y="3891591"/>
            <a:ext cx="1766047" cy="1470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600" dirty="0" err="1" smtClean="0">
                <a:solidFill>
                  <a:schemeClr val="tx1"/>
                </a:solidFill>
              </a:rPr>
              <a:t>PerspectiefType</a:t>
            </a:r>
            <a:endParaRPr lang="nl-NL" sz="1600" dirty="0" smtClean="0">
              <a:solidFill>
                <a:schemeClr val="tx1"/>
              </a:solidFill>
            </a:endParaRPr>
          </a:p>
        </p:txBody>
      </p:sp>
      <p:sp>
        <p:nvSpPr>
          <p:cNvPr id="38" name="Ovaal 37"/>
          <p:cNvSpPr/>
          <p:nvPr/>
        </p:nvSpPr>
        <p:spPr>
          <a:xfrm>
            <a:off x="3169188" y="4502969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9" name="Ovaal 38"/>
          <p:cNvSpPr/>
          <p:nvPr/>
        </p:nvSpPr>
        <p:spPr>
          <a:xfrm>
            <a:off x="4668964" y="4502969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0" name="Rechte verbindingslijn 39"/>
          <p:cNvCxnSpPr/>
          <p:nvPr/>
        </p:nvCxnSpPr>
        <p:spPr>
          <a:xfrm flipV="1">
            <a:off x="4937905" y="4626697"/>
            <a:ext cx="236771" cy="11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bogen verbindingslijn 40"/>
          <p:cNvCxnSpPr/>
          <p:nvPr/>
        </p:nvCxnSpPr>
        <p:spPr>
          <a:xfrm rot="16200000" flipV="1">
            <a:off x="4053547" y="3753081"/>
            <a:ext cx="12700" cy="149977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al 41"/>
          <p:cNvSpPr/>
          <p:nvPr/>
        </p:nvSpPr>
        <p:spPr>
          <a:xfrm>
            <a:off x="6491383" y="4519587"/>
            <a:ext cx="268941" cy="27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43" name="Tekstvak 42"/>
          <p:cNvSpPr txBox="1"/>
          <p:nvPr/>
        </p:nvSpPr>
        <p:spPr>
          <a:xfrm>
            <a:off x="3418804" y="4465192"/>
            <a:ext cx="81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p</a:t>
            </a:r>
            <a:r>
              <a:rPr lang="nl-NL" sz="1400" dirty="0" err="1" smtClean="0"/>
              <a:t>sp:type</a:t>
            </a:r>
            <a:endParaRPr lang="nl-NL" sz="1400" dirty="0"/>
          </a:p>
        </p:txBody>
      </p:sp>
      <p:cxnSp>
        <p:nvCxnSpPr>
          <p:cNvPr id="44" name="Gebogen verbindingslijn 43"/>
          <p:cNvCxnSpPr>
            <a:stCxn id="14" idx="4"/>
            <a:endCxn id="42" idx="6"/>
          </p:cNvCxnSpPr>
          <p:nvPr/>
        </p:nvCxnSpPr>
        <p:spPr>
          <a:xfrm rot="5400000">
            <a:off x="6632723" y="3577309"/>
            <a:ext cx="1204880" cy="949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vak 46"/>
          <p:cNvSpPr txBox="1"/>
          <p:nvPr/>
        </p:nvSpPr>
        <p:spPr>
          <a:xfrm>
            <a:off x="6231600" y="4695272"/>
            <a:ext cx="818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err="1"/>
              <a:t>p</a:t>
            </a:r>
            <a:r>
              <a:rPr lang="nl-NL" sz="1400" dirty="0" err="1" smtClean="0"/>
              <a:t>sp:type</a:t>
            </a:r>
            <a:endParaRPr lang="nl-NL" sz="1400" dirty="0"/>
          </a:p>
        </p:txBody>
      </p:sp>
    </p:spTree>
    <p:extLst>
      <p:ext uri="{BB962C8B-B14F-4D97-AF65-F5344CB8AC3E}">
        <p14:creationId xmlns:p14="http://schemas.microsoft.com/office/powerpoint/2010/main" val="166391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kstvak 221"/>
          <p:cNvSpPr txBox="1"/>
          <p:nvPr/>
        </p:nvSpPr>
        <p:spPr>
          <a:xfrm>
            <a:off x="3809604" y="2057461"/>
            <a:ext cx="11673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 smtClean="0"/>
              <a:t>mogelijkeBinding</a:t>
            </a:r>
            <a:endParaRPr lang="nl-NL" sz="1100" dirty="0"/>
          </a:p>
        </p:txBody>
      </p:sp>
      <p:sp>
        <p:nvSpPr>
          <p:cNvPr id="81" name="Tekstvak 80"/>
          <p:cNvSpPr txBox="1"/>
          <p:nvPr/>
        </p:nvSpPr>
        <p:spPr>
          <a:xfrm>
            <a:off x="8117420" y="4500329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/>
              <a:t>p</a:t>
            </a:r>
            <a:r>
              <a:rPr lang="nl-NL" sz="1100" dirty="0" err="1" smtClean="0"/>
              <a:t>sp:type</a:t>
            </a:r>
            <a:endParaRPr lang="nl-NL" sz="1100" dirty="0"/>
          </a:p>
        </p:txBody>
      </p:sp>
      <p:sp>
        <p:nvSpPr>
          <p:cNvPr id="2" name="Rechthoek 1"/>
          <p:cNvSpPr/>
          <p:nvPr/>
        </p:nvSpPr>
        <p:spPr>
          <a:xfrm>
            <a:off x="3846471" y="1547356"/>
            <a:ext cx="1297357" cy="80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RolTypeX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3" name="Ovaal 2"/>
          <p:cNvSpPr/>
          <p:nvPr/>
        </p:nvSpPr>
        <p:spPr>
          <a:xfrm>
            <a:off x="3372716" y="186176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4" name="Rechte verbindingslijn 3"/>
          <p:cNvCxnSpPr>
            <a:stCxn id="3" idx="6"/>
            <a:endCxn id="2" idx="1"/>
          </p:cNvCxnSpPr>
          <p:nvPr/>
        </p:nvCxnSpPr>
        <p:spPr>
          <a:xfrm>
            <a:off x="3552716" y="1951769"/>
            <a:ext cx="293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al 4"/>
          <p:cNvSpPr/>
          <p:nvPr/>
        </p:nvSpPr>
        <p:spPr>
          <a:xfrm>
            <a:off x="4911183" y="182003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4291146" y="1736130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/>
              <a:t>p</a:t>
            </a:r>
            <a:r>
              <a:rPr lang="nl-NL" sz="1100" dirty="0" err="1" smtClean="0"/>
              <a:t>sp:type</a:t>
            </a:r>
            <a:endParaRPr lang="nl-NL" sz="1100" dirty="0"/>
          </a:p>
        </p:txBody>
      </p:sp>
      <p:sp>
        <p:nvSpPr>
          <p:cNvPr id="14" name="Rechthoek 13"/>
          <p:cNvSpPr/>
          <p:nvPr/>
        </p:nvSpPr>
        <p:spPr>
          <a:xfrm>
            <a:off x="7756741" y="1547356"/>
            <a:ext cx="1297357" cy="80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b</a:t>
            </a:r>
            <a:r>
              <a:rPr lang="nl-NL" sz="1200" dirty="0" smtClean="0">
                <a:solidFill>
                  <a:schemeClr val="tx1"/>
                </a:solidFill>
              </a:rPr>
              <a:t>inding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5" name="Ovaal 14"/>
          <p:cNvSpPr/>
          <p:nvPr/>
        </p:nvSpPr>
        <p:spPr>
          <a:xfrm>
            <a:off x="7282986" y="186176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6" name="Rechte verbindingslijn 15"/>
          <p:cNvCxnSpPr>
            <a:stCxn id="15" idx="6"/>
            <a:endCxn id="14" idx="1"/>
          </p:cNvCxnSpPr>
          <p:nvPr/>
        </p:nvCxnSpPr>
        <p:spPr>
          <a:xfrm>
            <a:off x="7462986" y="1951769"/>
            <a:ext cx="293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al 16"/>
          <p:cNvSpPr/>
          <p:nvPr/>
        </p:nvSpPr>
        <p:spPr>
          <a:xfrm>
            <a:off x="8624101" y="186176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8405419" y="1951769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/>
              <a:t>p</a:t>
            </a:r>
            <a:r>
              <a:rPr lang="nl-NL" sz="1100" dirty="0" err="1" smtClean="0"/>
              <a:t>sp:type</a:t>
            </a:r>
            <a:endParaRPr lang="nl-NL" sz="1100" dirty="0"/>
          </a:p>
        </p:txBody>
      </p:sp>
      <p:sp>
        <p:nvSpPr>
          <p:cNvPr id="19" name="Rechthoek 18"/>
          <p:cNvSpPr/>
          <p:nvPr/>
        </p:nvSpPr>
        <p:spPr>
          <a:xfrm>
            <a:off x="3846470" y="2883097"/>
            <a:ext cx="1297357" cy="80882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S1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20" name="Ovaal 19"/>
          <p:cNvSpPr/>
          <p:nvPr/>
        </p:nvSpPr>
        <p:spPr>
          <a:xfrm>
            <a:off x="5319481" y="319751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21" name="Rechte verbindingslijn 20"/>
          <p:cNvCxnSpPr>
            <a:stCxn id="20" idx="2"/>
            <a:endCxn id="19" idx="3"/>
          </p:cNvCxnSpPr>
          <p:nvPr/>
        </p:nvCxnSpPr>
        <p:spPr>
          <a:xfrm flipH="1">
            <a:off x="5143827" y="3287510"/>
            <a:ext cx="175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4713830" y="333086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23" name="Tekstvak 22"/>
          <p:cNvSpPr txBox="1"/>
          <p:nvPr/>
        </p:nvSpPr>
        <p:spPr>
          <a:xfrm>
            <a:off x="4495148" y="3420860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/>
              <a:t>p</a:t>
            </a:r>
            <a:r>
              <a:rPr lang="nl-NL" sz="1100" dirty="0" err="1" smtClean="0"/>
              <a:t>sp:type</a:t>
            </a:r>
            <a:endParaRPr lang="nl-NL" sz="1100" dirty="0"/>
          </a:p>
        </p:txBody>
      </p:sp>
      <p:sp>
        <p:nvSpPr>
          <p:cNvPr id="31" name="Rechthoek 30"/>
          <p:cNvSpPr/>
          <p:nvPr/>
        </p:nvSpPr>
        <p:spPr>
          <a:xfrm>
            <a:off x="7756741" y="2883097"/>
            <a:ext cx="1297357" cy="80882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S2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32" name="Ovaal 31"/>
          <p:cNvSpPr/>
          <p:nvPr/>
        </p:nvSpPr>
        <p:spPr>
          <a:xfrm>
            <a:off x="9229752" y="319751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33" name="Rechte verbindingslijn 32"/>
          <p:cNvCxnSpPr>
            <a:stCxn id="32" idx="2"/>
            <a:endCxn id="31" idx="3"/>
          </p:cNvCxnSpPr>
          <p:nvPr/>
        </p:nvCxnSpPr>
        <p:spPr>
          <a:xfrm flipH="1">
            <a:off x="9054098" y="3287510"/>
            <a:ext cx="1756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al 33"/>
          <p:cNvSpPr/>
          <p:nvPr/>
        </p:nvSpPr>
        <p:spPr>
          <a:xfrm>
            <a:off x="8624101" y="333086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35" name="Tekstvak 34"/>
          <p:cNvSpPr txBox="1"/>
          <p:nvPr/>
        </p:nvSpPr>
        <p:spPr>
          <a:xfrm>
            <a:off x="8405419" y="3420860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/>
              <a:t>p</a:t>
            </a:r>
            <a:r>
              <a:rPr lang="nl-NL" sz="1100" dirty="0" err="1" smtClean="0"/>
              <a:t>sp:type</a:t>
            </a:r>
            <a:endParaRPr lang="nl-NL" sz="1100" dirty="0"/>
          </a:p>
        </p:txBody>
      </p:sp>
      <p:sp>
        <p:nvSpPr>
          <p:cNvPr id="36" name="Ovaal 35"/>
          <p:cNvSpPr/>
          <p:nvPr/>
        </p:nvSpPr>
        <p:spPr>
          <a:xfrm>
            <a:off x="7868230" y="3197510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41" name="Rechte verbindingslijn met pijl 40"/>
          <p:cNvCxnSpPr>
            <a:stCxn id="20" idx="6"/>
            <a:endCxn id="36" idx="2"/>
          </p:cNvCxnSpPr>
          <p:nvPr/>
        </p:nvCxnSpPr>
        <p:spPr>
          <a:xfrm>
            <a:off x="5499481" y="3287510"/>
            <a:ext cx="2368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al 41"/>
          <p:cNvSpPr/>
          <p:nvPr/>
        </p:nvSpPr>
        <p:spPr>
          <a:xfrm>
            <a:off x="3952055" y="2949860"/>
            <a:ext cx="180000" cy="18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43" name="Rechte verbindingslijn met pijl 42"/>
          <p:cNvCxnSpPr>
            <a:stCxn id="3" idx="4"/>
            <a:endCxn id="42" idx="0"/>
          </p:cNvCxnSpPr>
          <p:nvPr/>
        </p:nvCxnSpPr>
        <p:spPr>
          <a:xfrm>
            <a:off x="3462716" y="2041769"/>
            <a:ext cx="579339" cy="90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al 45"/>
          <p:cNvSpPr/>
          <p:nvPr/>
        </p:nvSpPr>
        <p:spPr>
          <a:xfrm>
            <a:off x="7869927" y="2952370"/>
            <a:ext cx="180000" cy="18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47" name="Rechte verbindingslijn met pijl 46"/>
          <p:cNvCxnSpPr>
            <a:stCxn id="15" idx="4"/>
            <a:endCxn id="46" idx="0"/>
          </p:cNvCxnSpPr>
          <p:nvPr/>
        </p:nvCxnSpPr>
        <p:spPr>
          <a:xfrm>
            <a:off x="7372986" y="2041769"/>
            <a:ext cx="586941" cy="910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hoek 49"/>
          <p:cNvSpPr/>
          <p:nvPr/>
        </p:nvSpPr>
        <p:spPr>
          <a:xfrm>
            <a:off x="1708954" y="2883097"/>
            <a:ext cx="1297357" cy="80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ContextTypeZ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51" name="Ovaal 50"/>
          <p:cNvSpPr/>
          <p:nvPr/>
        </p:nvSpPr>
        <p:spPr>
          <a:xfrm>
            <a:off x="3224993" y="319751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52" name="Rechte verbindingslijn 51"/>
          <p:cNvCxnSpPr>
            <a:stCxn id="51" idx="2"/>
            <a:endCxn id="50" idx="3"/>
          </p:cNvCxnSpPr>
          <p:nvPr/>
        </p:nvCxnSpPr>
        <p:spPr>
          <a:xfrm flipH="1">
            <a:off x="3006311" y="3287510"/>
            <a:ext cx="218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al 52"/>
          <p:cNvSpPr/>
          <p:nvPr/>
        </p:nvSpPr>
        <p:spPr>
          <a:xfrm>
            <a:off x="2071489" y="319751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54" name="Tekstvak 53"/>
          <p:cNvSpPr txBox="1"/>
          <p:nvPr/>
        </p:nvSpPr>
        <p:spPr>
          <a:xfrm>
            <a:off x="1852807" y="3287510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/>
              <a:t>p</a:t>
            </a:r>
            <a:r>
              <a:rPr lang="nl-NL" sz="1100" dirty="0" err="1" smtClean="0"/>
              <a:t>sp:type</a:t>
            </a:r>
            <a:endParaRPr lang="nl-NL" sz="1100" dirty="0"/>
          </a:p>
        </p:txBody>
      </p:sp>
      <p:sp>
        <p:nvSpPr>
          <p:cNvPr id="59" name="Rechthoek 58"/>
          <p:cNvSpPr/>
          <p:nvPr/>
        </p:nvSpPr>
        <p:spPr>
          <a:xfrm>
            <a:off x="3846469" y="4218838"/>
            <a:ext cx="1297357" cy="8088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QueryStepType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60" name="Ovaal 59"/>
          <p:cNvSpPr/>
          <p:nvPr/>
        </p:nvSpPr>
        <p:spPr>
          <a:xfrm>
            <a:off x="5313615" y="453325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61" name="Rechte verbindingslijn 60"/>
          <p:cNvCxnSpPr>
            <a:stCxn id="60" idx="2"/>
            <a:endCxn id="59" idx="3"/>
          </p:cNvCxnSpPr>
          <p:nvPr/>
        </p:nvCxnSpPr>
        <p:spPr>
          <a:xfrm flipH="1">
            <a:off x="5143826" y="4623251"/>
            <a:ext cx="169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bogen verbindingslijn 68"/>
          <p:cNvCxnSpPr>
            <a:stCxn id="60" idx="0"/>
            <a:endCxn id="22" idx="6"/>
          </p:cNvCxnSpPr>
          <p:nvPr/>
        </p:nvCxnSpPr>
        <p:spPr>
          <a:xfrm rot="16200000" flipV="1">
            <a:off x="4592528" y="3722163"/>
            <a:ext cx="1112391" cy="50978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bogen verbindingslijn 71"/>
          <p:cNvCxnSpPr>
            <a:stCxn id="60" idx="6"/>
            <a:endCxn id="34" idx="2"/>
          </p:cNvCxnSpPr>
          <p:nvPr/>
        </p:nvCxnSpPr>
        <p:spPr>
          <a:xfrm flipV="1">
            <a:off x="5493615" y="3420860"/>
            <a:ext cx="3130486" cy="12023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hoek 76"/>
          <p:cNvSpPr/>
          <p:nvPr/>
        </p:nvSpPr>
        <p:spPr>
          <a:xfrm>
            <a:off x="7733837" y="4218838"/>
            <a:ext cx="1297357" cy="80882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C1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78" name="Ovaal 77"/>
          <p:cNvSpPr/>
          <p:nvPr/>
        </p:nvSpPr>
        <p:spPr>
          <a:xfrm>
            <a:off x="9249876" y="453325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79" name="Rechte verbindingslijn 78"/>
          <p:cNvCxnSpPr>
            <a:stCxn id="78" idx="2"/>
            <a:endCxn id="77" idx="3"/>
          </p:cNvCxnSpPr>
          <p:nvPr/>
        </p:nvCxnSpPr>
        <p:spPr>
          <a:xfrm flipH="1">
            <a:off x="9031194" y="4623251"/>
            <a:ext cx="218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al 79"/>
          <p:cNvSpPr/>
          <p:nvPr/>
        </p:nvSpPr>
        <p:spPr>
          <a:xfrm>
            <a:off x="8761835" y="453325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82" name="Gebogen verbindingslijn 81"/>
          <p:cNvCxnSpPr>
            <a:stCxn id="60" idx="4"/>
            <a:endCxn id="80" idx="4"/>
          </p:cNvCxnSpPr>
          <p:nvPr/>
        </p:nvCxnSpPr>
        <p:spPr>
          <a:xfrm rot="16200000" flipH="1">
            <a:off x="7127725" y="2989141"/>
            <a:ext cx="12700" cy="3448220"/>
          </a:xfrm>
          <a:prstGeom prst="bentConnector3">
            <a:avLst>
              <a:gd name="adj1" fmla="val 3500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hthoek 86"/>
          <p:cNvSpPr/>
          <p:nvPr/>
        </p:nvSpPr>
        <p:spPr>
          <a:xfrm>
            <a:off x="5719838" y="1547356"/>
            <a:ext cx="1297357" cy="80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RolTypeY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88" name="Ovaal 87"/>
          <p:cNvSpPr/>
          <p:nvPr/>
        </p:nvSpPr>
        <p:spPr>
          <a:xfrm>
            <a:off x="5358499" y="185901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89" name="Rechte verbindingslijn 88"/>
          <p:cNvCxnSpPr>
            <a:stCxn id="88" idx="6"/>
            <a:endCxn id="87" idx="1"/>
          </p:cNvCxnSpPr>
          <p:nvPr/>
        </p:nvCxnSpPr>
        <p:spPr>
          <a:xfrm>
            <a:off x="5538499" y="1949016"/>
            <a:ext cx="181339" cy="2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kstvak 90"/>
          <p:cNvSpPr txBox="1"/>
          <p:nvPr/>
        </p:nvSpPr>
        <p:spPr>
          <a:xfrm>
            <a:off x="4245772" y="6319808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argument</a:t>
            </a:r>
            <a:endParaRPr lang="nl-NL" sz="1100" dirty="0"/>
          </a:p>
        </p:txBody>
      </p:sp>
      <p:cxnSp>
        <p:nvCxnSpPr>
          <p:cNvPr id="92" name="Rechte verbindingslijn met pijl 91"/>
          <p:cNvCxnSpPr>
            <a:stCxn id="235" idx="5"/>
            <a:endCxn id="246" idx="1"/>
          </p:cNvCxnSpPr>
          <p:nvPr/>
        </p:nvCxnSpPr>
        <p:spPr>
          <a:xfrm>
            <a:off x="6034407" y="2226700"/>
            <a:ext cx="1823179" cy="2081354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hoek 94"/>
          <p:cNvSpPr/>
          <p:nvPr/>
        </p:nvSpPr>
        <p:spPr>
          <a:xfrm>
            <a:off x="10013194" y="3510860"/>
            <a:ext cx="1297357" cy="808826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F3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96" name="Ovaal 95"/>
          <p:cNvSpPr/>
          <p:nvPr/>
        </p:nvSpPr>
        <p:spPr>
          <a:xfrm>
            <a:off x="11529233" y="382527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97" name="Rechte verbindingslijn 96"/>
          <p:cNvCxnSpPr>
            <a:stCxn id="96" idx="2"/>
            <a:endCxn id="95" idx="3"/>
          </p:cNvCxnSpPr>
          <p:nvPr/>
        </p:nvCxnSpPr>
        <p:spPr>
          <a:xfrm flipH="1">
            <a:off x="11310551" y="3915273"/>
            <a:ext cx="218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al 97"/>
          <p:cNvSpPr/>
          <p:nvPr/>
        </p:nvSpPr>
        <p:spPr>
          <a:xfrm>
            <a:off x="10880554" y="382527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99" name="Tekstvak 98"/>
          <p:cNvSpPr txBox="1"/>
          <p:nvPr/>
        </p:nvSpPr>
        <p:spPr>
          <a:xfrm>
            <a:off x="10661872" y="3915273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/>
              <a:t>p</a:t>
            </a:r>
            <a:r>
              <a:rPr lang="nl-NL" sz="1100" dirty="0" err="1" smtClean="0"/>
              <a:t>sp:type</a:t>
            </a:r>
            <a:endParaRPr lang="nl-NL" sz="1100" dirty="0"/>
          </a:p>
        </p:txBody>
      </p:sp>
      <p:sp>
        <p:nvSpPr>
          <p:cNvPr id="100" name="Ovaal 99"/>
          <p:cNvSpPr/>
          <p:nvPr/>
        </p:nvSpPr>
        <p:spPr>
          <a:xfrm>
            <a:off x="10092849" y="3592470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01" name="Ovaal 100"/>
          <p:cNvSpPr/>
          <p:nvPr/>
        </p:nvSpPr>
        <p:spPr>
          <a:xfrm>
            <a:off x="7830026" y="4546894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02" name="Ovaal 101"/>
          <p:cNvSpPr/>
          <p:nvPr/>
        </p:nvSpPr>
        <p:spPr>
          <a:xfrm>
            <a:off x="10092849" y="4086883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03" name="Rechte verbindingslijn met pijl 102"/>
          <p:cNvCxnSpPr>
            <a:stCxn id="78" idx="6"/>
            <a:endCxn id="102" idx="2"/>
          </p:cNvCxnSpPr>
          <p:nvPr/>
        </p:nvCxnSpPr>
        <p:spPr>
          <a:xfrm flipV="1">
            <a:off x="9429876" y="4176883"/>
            <a:ext cx="662973" cy="446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Rechte verbindingslijn met pijl 106"/>
          <p:cNvCxnSpPr>
            <a:stCxn id="32" idx="6"/>
            <a:endCxn id="100" idx="2"/>
          </p:cNvCxnSpPr>
          <p:nvPr/>
        </p:nvCxnSpPr>
        <p:spPr>
          <a:xfrm>
            <a:off x="9409752" y="3287510"/>
            <a:ext cx="683097" cy="394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bogen verbindingslijn 115"/>
          <p:cNvCxnSpPr>
            <a:stCxn id="32" idx="4"/>
            <a:endCxn id="101" idx="7"/>
          </p:cNvCxnSpPr>
          <p:nvPr/>
        </p:nvCxnSpPr>
        <p:spPr>
          <a:xfrm rot="5400000">
            <a:off x="8053837" y="3307339"/>
            <a:ext cx="1195744" cy="13360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al 118"/>
          <p:cNvSpPr/>
          <p:nvPr/>
        </p:nvSpPr>
        <p:spPr>
          <a:xfrm>
            <a:off x="3952055" y="3194765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120" name="Rechte verbindingslijn met pijl 119"/>
          <p:cNvCxnSpPr>
            <a:stCxn id="51" idx="6"/>
            <a:endCxn id="119" idx="2"/>
          </p:cNvCxnSpPr>
          <p:nvPr/>
        </p:nvCxnSpPr>
        <p:spPr>
          <a:xfrm flipV="1">
            <a:off x="3404993" y="3284765"/>
            <a:ext cx="547062" cy="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hoek 121"/>
          <p:cNvSpPr/>
          <p:nvPr/>
        </p:nvSpPr>
        <p:spPr>
          <a:xfrm>
            <a:off x="1696689" y="4209385"/>
            <a:ext cx="1297357" cy="8088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BerekendeRolA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23" name="Ovaal 122"/>
          <p:cNvSpPr/>
          <p:nvPr/>
        </p:nvSpPr>
        <p:spPr>
          <a:xfrm>
            <a:off x="1222934" y="452379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24" name="Rechte verbindingslijn 123"/>
          <p:cNvCxnSpPr>
            <a:stCxn id="123" idx="6"/>
            <a:endCxn id="122" idx="1"/>
          </p:cNvCxnSpPr>
          <p:nvPr/>
        </p:nvCxnSpPr>
        <p:spPr>
          <a:xfrm>
            <a:off x="1402934" y="4613798"/>
            <a:ext cx="293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al 124"/>
          <p:cNvSpPr/>
          <p:nvPr/>
        </p:nvSpPr>
        <p:spPr>
          <a:xfrm>
            <a:off x="1868724" y="467619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126" name="Tekstvak 125"/>
          <p:cNvSpPr txBox="1"/>
          <p:nvPr/>
        </p:nvSpPr>
        <p:spPr>
          <a:xfrm>
            <a:off x="1650042" y="4766198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/>
              <a:t>p</a:t>
            </a:r>
            <a:r>
              <a:rPr lang="nl-NL" sz="1100" dirty="0" err="1" smtClean="0"/>
              <a:t>sp:type</a:t>
            </a:r>
            <a:endParaRPr lang="nl-NL" sz="1100" dirty="0"/>
          </a:p>
        </p:txBody>
      </p:sp>
      <p:sp>
        <p:nvSpPr>
          <p:cNvPr id="127" name="Ovaal 126"/>
          <p:cNvSpPr/>
          <p:nvPr/>
        </p:nvSpPr>
        <p:spPr>
          <a:xfrm>
            <a:off x="1785911" y="343056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28" name="Gebogen verbindingslijn 127"/>
          <p:cNvCxnSpPr>
            <a:stCxn id="123" idx="0"/>
            <a:endCxn id="127" idx="2"/>
          </p:cNvCxnSpPr>
          <p:nvPr/>
        </p:nvCxnSpPr>
        <p:spPr>
          <a:xfrm rot="5400000" flipH="1" flipV="1">
            <a:off x="1047805" y="3785693"/>
            <a:ext cx="1003235" cy="472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hoek 130"/>
          <p:cNvSpPr/>
          <p:nvPr/>
        </p:nvSpPr>
        <p:spPr>
          <a:xfrm>
            <a:off x="1694964" y="5550248"/>
            <a:ext cx="1297357" cy="8088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BerekendeRol</a:t>
            </a:r>
            <a:r>
              <a:rPr lang="nl-NL" sz="1200" dirty="0" smtClean="0">
                <a:solidFill>
                  <a:schemeClr val="tx1"/>
                </a:solidFill>
              </a:rPr>
              <a:t>-Type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32" name="Ovaal 131"/>
          <p:cNvSpPr/>
          <p:nvPr/>
        </p:nvSpPr>
        <p:spPr>
          <a:xfrm>
            <a:off x="1311209" y="585953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33" name="Rechte verbindingslijn 132"/>
          <p:cNvCxnSpPr>
            <a:stCxn id="132" idx="6"/>
            <a:endCxn id="131" idx="1"/>
          </p:cNvCxnSpPr>
          <p:nvPr/>
        </p:nvCxnSpPr>
        <p:spPr>
          <a:xfrm>
            <a:off x="1491209" y="5949539"/>
            <a:ext cx="203755" cy="5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al 135"/>
          <p:cNvSpPr/>
          <p:nvPr/>
        </p:nvSpPr>
        <p:spPr>
          <a:xfrm>
            <a:off x="2666909" y="449087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37" name="Gebogen verbindingslijn 136"/>
          <p:cNvCxnSpPr>
            <a:stCxn id="132" idx="0"/>
            <a:endCxn id="125" idx="2"/>
          </p:cNvCxnSpPr>
          <p:nvPr/>
        </p:nvCxnSpPr>
        <p:spPr>
          <a:xfrm rot="5400000" flipH="1" flipV="1">
            <a:off x="1088296" y="5079112"/>
            <a:ext cx="1093341" cy="4675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kstvak 139"/>
          <p:cNvSpPr txBox="1"/>
          <p:nvPr/>
        </p:nvSpPr>
        <p:spPr>
          <a:xfrm>
            <a:off x="1897692" y="4432823"/>
            <a:ext cx="8290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berekening</a:t>
            </a:r>
            <a:endParaRPr lang="nl-NL" sz="1100" dirty="0"/>
          </a:p>
        </p:txBody>
      </p:sp>
      <p:cxnSp>
        <p:nvCxnSpPr>
          <p:cNvPr id="141" name="Gebogen verbindingslijn 140"/>
          <p:cNvCxnSpPr>
            <a:stCxn id="96" idx="4"/>
            <a:endCxn id="136" idx="4"/>
          </p:cNvCxnSpPr>
          <p:nvPr/>
        </p:nvCxnSpPr>
        <p:spPr>
          <a:xfrm rot="5400000">
            <a:off x="6855270" y="-93088"/>
            <a:ext cx="665603" cy="8862324"/>
          </a:xfrm>
          <a:prstGeom prst="bentConnector3">
            <a:avLst>
              <a:gd name="adj1" fmla="val 216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hthoek 165"/>
          <p:cNvSpPr/>
          <p:nvPr/>
        </p:nvSpPr>
        <p:spPr>
          <a:xfrm>
            <a:off x="1707510" y="1563530"/>
            <a:ext cx="1297357" cy="8088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ContextType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67" name="Ovaal 166"/>
          <p:cNvSpPr/>
          <p:nvPr/>
        </p:nvSpPr>
        <p:spPr>
          <a:xfrm>
            <a:off x="1323755" y="187471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68" name="Rechte verbindingslijn 167"/>
          <p:cNvCxnSpPr>
            <a:stCxn id="167" idx="6"/>
            <a:endCxn id="166" idx="1"/>
          </p:cNvCxnSpPr>
          <p:nvPr/>
        </p:nvCxnSpPr>
        <p:spPr>
          <a:xfrm>
            <a:off x="1503755" y="1964713"/>
            <a:ext cx="203755" cy="3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Rechte verbindingslijn met pijl 170"/>
          <p:cNvCxnSpPr>
            <a:stCxn id="167" idx="4"/>
            <a:endCxn id="53" idx="1"/>
          </p:cNvCxnSpPr>
          <p:nvPr/>
        </p:nvCxnSpPr>
        <p:spPr>
          <a:xfrm>
            <a:off x="1413755" y="2054713"/>
            <a:ext cx="684094" cy="1169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hthoek 173"/>
          <p:cNvSpPr/>
          <p:nvPr/>
        </p:nvSpPr>
        <p:spPr>
          <a:xfrm>
            <a:off x="10011442" y="1560300"/>
            <a:ext cx="1297357" cy="8088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FilterStepType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75" name="Ovaal 174"/>
          <p:cNvSpPr/>
          <p:nvPr/>
        </p:nvSpPr>
        <p:spPr>
          <a:xfrm>
            <a:off x="11527481" y="187471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76" name="Rechte verbindingslijn 175"/>
          <p:cNvCxnSpPr>
            <a:stCxn id="175" idx="2"/>
            <a:endCxn id="174" idx="3"/>
          </p:cNvCxnSpPr>
          <p:nvPr/>
        </p:nvCxnSpPr>
        <p:spPr>
          <a:xfrm flipH="1">
            <a:off x="11308799" y="1964713"/>
            <a:ext cx="2186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Rechte verbindingslijn met pijl 176"/>
          <p:cNvCxnSpPr>
            <a:stCxn id="175" idx="4"/>
            <a:endCxn id="98" idx="0"/>
          </p:cNvCxnSpPr>
          <p:nvPr/>
        </p:nvCxnSpPr>
        <p:spPr>
          <a:xfrm flipH="1">
            <a:off x="10970554" y="2054713"/>
            <a:ext cx="646927" cy="17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hthoek 179"/>
          <p:cNvSpPr/>
          <p:nvPr/>
        </p:nvSpPr>
        <p:spPr>
          <a:xfrm>
            <a:off x="3846469" y="401324"/>
            <a:ext cx="1297357" cy="8088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RolType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81" name="Ovaal 180"/>
          <p:cNvSpPr/>
          <p:nvPr/>
        </p:nvSpPr>
        <p:spPr>
          <a:xfrm>
            <a:off x="5319481" y="715737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82" name="Rechte verbindingslijn 181"/>
          <p:cNvCxnSpPr>
            <a:stCxn id="181" idx="2"/>
            <a:endCxn id="180" idx="3"/>
          </p:cNvCxnSpPr>
          <p:nvPr/>
        </p:nvCxnSpPr>
        <p:spPr>
          <a:xfrm flipH="1">
            <a:off x="5143826" y="805737"/>
            <a:ext cx="175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Rechte verbindingslijn met pijl 191"/>
          <p:cNvCxnSpPr>
            <a:stCxn id="181" idx="4"/>
            <a:endCxn id="5" idx="7"/>
          </p:cNvCxnSpPr>
          <p:nvPr/>
        </p:nvCxnSpPr>
        <p:spPr>
          <a:xfrm flipH="1">
            <a:off x="5064823" y="895737"/>
            <a:ext cx="344658" cy="950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hthoek 194"/>
          <p:cNvSpPr/>
          <p:nvPr/>
        </p:nvSpPr>
        <p:spPr>
          <a:xfrm>
            <a:off x="7739715" y="401324"/>
            <a:ext cx="1297357" cy="8088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 smtClean="0">
                <a:solidFill>
                  <a:schemeClr val="tx1"/>
                </a:solidFill>
              </a:rPr>
              <a:t>Primitive-FunctionType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96" name="Ovaal 195"/>
          <p:cNvSpPr/>
          <p:nvPr/>
        </p:nvSpPr>
        <p:spPr>
          <a:xfrm>
            <a:off x="9212727" y="715737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97" name="Rechte verbindingslijn 196"/>
          <p:cNvCxnSpPr>
            <a:stCxn id="196" idx="2"/>
            <a:endCxn id="195" idx="3"/>
          </p:cNvCxnSpPr>
          <p:nvPr/>
        </p:nvCxnSpPr>
        <p:spPr>
          <a:xfrm flipH="1">
            <a:off x="9037072" y="805737"/>
            <a:ext cx="1756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Rechte verbindingslijn met pijl 197"/>
          <p:cNvCxnSpPr>
            <a:stCxn id="196" idx="4"/>
            <a:endCxn id="17" idx="7"/>
          </p:cNvCxnSpPr>
          <p:nvPr/>
        </p:nvCxnSpPr>
        <p:spPr>
          <a:xfrm flipH="1">
            <a:off x="8777741" y="895737"/>
            <a:ext cx="524986" cy="992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al 208"/>
          <p:cNvSpPr/>
          <p:nvPr/>
        </p:nvSpPr>
        <p:spPr>
          <a:xfrm>
            <a:off x="2663386" y="320313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cxnSp>
        <p:nvCxnSpPr>
          <p:cNvPr id="211" name="Rechte verbindingslijn met pijl 210"/>
          <p:cNvCxnSpPr>
            <a:stCxn id="3" idx="4"/>
            <a:endCxn id="209" idx="7"/>
          </p:cNvCxnSpPr>
          <p:nvPr/>
        </p:nvCxnSpPr>
        <p:spPr>
          <a:xfrm flipH="1">
            <a:off x="2817026" y="2041769"/>
            <a:ext cx="645690" cy="1187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Ovaal 220"/>
          <p:cNvSpPr/>
          <p:nvPr/>
        </p:nvSpPr>
        <p:spPr>
          <a:xfrm>
            <a:off x="4914747" y="2121217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223" name="Rechte verbindingslijn met pijl 222"/>
          <p:cNvCxnSpPr>
            <a:stCxn id="88" idx="2"/>
            <a:endCxn id="221" idx="7"/>
          </p:cNvCxnSpPr>
          <p:nvPr/>
        </p:nvCxnSpPr>
        <p:spPr>
          <a:xfrm flipH="1">
            <a:off x="5068387" y="1949016"/>
            <a:ext cx="290112" cy="198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Ovaal 225"/>
          <p:cNvSpPr/>
          <p:nvPr/>
        </p:nvSpPr>
        <p:spPr>
          <a:xfrm>
            <a:off x="6695036" y="183430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227" name="Tekstvak 226"/>
          <p:cNvSpPr txBox="1"/>
          <p:nvPr/>
        </p:nvSpPr>
        <p:spPr>
          <a:xfrm>
            <a:off x="6074999" y="1750392"/>
            <a:ext cx="6799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/>
              <a:t>p</a:t>
            </a:r>
            <a:r>
              <a:rPr lang="nl-NL" sz="1100" dirty="0" err="1" smtClean="0"/>
              <a:t>sp:type</a:t>
            </a:r>
            <a:endParaRPr lang="nl-NL" sz="1100" dirty="0"/>
          </a:p>
        </p:txBody>
      </p:sp>
      <p:sp>
        <p:nvSpPr>
          <p:cNvPr id="235" name="Ovaal 234"/>
          <p:cNvSpPr/>
          <p:nvPr/>
        </p:nvSpPr>
        <p:spPr>
          <a:xfrm>
            <a:off x="5880767" y="207306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240" name="Tekstvak 239"/>
          <p:cNvSpPr txBox="1"/>
          <p:nvPr/>
        </p:nvSpPr>
        <p:spPr>
          <a:xfrm>
            <a:off x="5991096" y="2015806"/>
            <a:ext cx="989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err="1" smtClean="0"/>
              <a:t>aBooleanProp</a:t>
            </a:r>
            <a:endParaRPr lang="nl-NL" sz="1100" dirty="0"/>
          </a:p>
        </p:txBody>
      </p:sp>
      <p:cxnSp>
        <p:nvCxnSpPr>
          <p:cNvPr id="241" name="Gebogen verbindingslijn 240"/>
          <p:cNvCxnSpPr>
            <a:stCxn id="181" idx="6"/>
            <a:endCxn id="226" idx="0"/>
          </p:cNvCxnSpPr>
          <p:nvPr/>
        </p:nvCxnSpPr>
        <p:spPr>
          <a:xfrm>
            <a:off x="5499481" y="805737"/>
            <a:ext cx="1285555" cy="1028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kstvak 244"/>
          <p:cNvSpPr txBox="1"/>
          <p:nvPr/>
        </p:nvSpPr>
        <p:spPr>
          <a:xfrm>
            <a:off x="10231072" y="4046073"/>
            <a:ext cx="7104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criterium</a:t>
            </a:r>
            <a:endParaRPr lang="nl-NL" sz="1100" dirty="0"/>
          </a:p>
        </p:txBody>
      </p:sp>
      <p:sp>
        <p:nvSpPr>
          <p:cNvPr id="246" name="Ovaal 245"/>
          <p:cNvSpPr/>
          <p:nvPr/>
        </p:nvSpPr>
        <p:spPr>
          <a:xfrm>
            <a:off x="7831226" y="4281694"/>
            <a:ext cx="180000" cy="18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268" name="Ovaal 267"/>
          <p:cNvSpPr/>
          <p:nvPr/>
        </p:nvSpPr>
        <p:spPr>
          <a:xfrm>
            <a:off x="4037879" y="6360613"/>
            <a:ext cx="180000" cy="18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269" name="Tekstvak 268"/>
          <p:cNvSpPr txBox="1"/>
          <p:nvPr/>
        </p:nvSpPr>
        <p:spPr>
          <a:xfrm>
            <a:off x="5683102" y="6319808"/>
            <a:ext cx="9733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100" dirty="0" smtClean="0"/>
              <a:t>Toe te passen</a:t>
            </a:r>
            <a:endParaRPr lang="nl-NL" sz="1100" dirty="0"/>
          </a:p>
        </p:txBody>
      </p:sp>
      <p:sp>
        <p:nvSpPr>
          <p:cNvPr id="270" name="Ovaal 269"/>
          <p:cNvSpPr/>
          <p:nvPr/>
        </p:nvSpPr>
        <p:spPr>
          <a:xfrm>
            <a:off x="5475209" y="6360613"/>
            <a:ext cx="180000" cy="18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nl-N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4642201" y="922605"/>
            <a:ext cx="1452506" cy="5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err="1">
                <a:solidFill>
                  <a:schemeClr val="tx1"/>
                </a:solidFill>
              </a:rPr>
              <a:t>BerekendeRolType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3" name="Ovaal 2"/>
          <p:cNvSpPr/>
          <p:nvPr/>
        </p:nvSpPr>
        <p:spPr>
          <a:xfrm>
            <a:off x="4755955" y="122026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" name="Ovaal 3"/>
          <p:cNvSpPr/>
          <p:nvPr/>
        </p:nvSpPr>
        <p:spPr>
          <a:xfrm>
            <a:off x="5278454" y="590757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5" name="Rechte verbindingslijn 4"/>
          <p:cNvCxnSpPr/>
          <p:nvPr/>
        </p:nvCxnSpPr>
        <p:spPr>
          <a:xfrm flipV="1">
            <a:off x="5368454" y="770757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5"/>
          <p:cNvSpPr txBox="1"/>
          <p:nvPr/>
        </p:nvSpPr>
        <p:spPr>
          <a:xfrm>
            <a:off x="4315804" y="586091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err="1" smtClean="0"/>
              <a:t>isVerplicht</a:t>
            </a:r>
            <a:r>
              <a:rPr lang="nl-NL" sz="900" dirty="0" smtClean="0"/>
              <a:t>=</a:t>
            </a:r>
            <a:r>
              <a:rPr lang="nl-NL" sz="900" dirty="0" err="1" smtClean="0"/>
              <a:t>false</a:t>
            </a:r>
            <a:endParaRPr lang="nl-NL" sz="900" dirty="0" smtClean="0"/>
          </a:p>
          <a:p>
            <a:r>
              <a:rPr lang="nl-NL" sz="900" dirty="0" err="1" smtClean="0"/>
              <a:t>isFunctioneel</a:t>
            </a:r>
            <a:r>
              <a:rPr lang="nl-NL" sz="900" dirty="0" smtClean="0"/>
              <a:t>=</a:t>
            </a:r>
            <a:r>
              <a:rPr lang="nl-NL" sz="900" dirty="0" err="1" smtClean="0"/>
              <a:t>false</a:t>
            </a:r>
            <a:endParaRPr lang="nl-NL" sz="900" dirty="0"/>
          </a:p>
        </p:txBody>
      </p:sp>
      <p:sp>
        <p:nvSpPr>
          <p:cNvPr id="7" name="Rechthoek 6"/>
          <p:cNvSpPr/>
          <p:nvPr/>
        </p:nvSpPr>
        <p:spPr>
          <a:xfrm>
            <a:off x="3303449" y="2001619"/>
            <a:ext cx="1452506" cy="5975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Berekening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8" name="Ovaal 7"/>
          <p:cNvSpPr/>
          <p:nvPr/>
        </p:nvSpPr>
        <p:spPr>
          <a:xfrm>
            <a:off x="3417203" y="229927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9" name="Ovaal 8"/>
          <p:cNvSpPr/>
          <p:nvPr/>
        </p:nvSpPr>
        <p:spPr>
          <a:xfrm>
            <a:off x="3939702" y="1669771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0" name="Rechte verbindingslijn 9"/>
          <p:cNvCxnSpPr/>
          <p:nvPr/>
        </p:nvCxnSpPr>
        <p:spPr>
          <a:xfrm flipV="1">
            <a:off x="4029702" y="1849771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vak 10"/>
          <p:cNvSpPr txBox="1"/>
          <p:nvPr/>
        </p:nvSpPr>
        <p:spPr>
          <a:xfrm>
            <a:off x="2977052" y="1665105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err="1" smtClean="0"/>
              <a:t>isVerplicht</a:t>
            </a:r>
            <a:r>
              <a:rPr lang="nl-NL" sz="900" dirty="0" smtClean="0"/>
              <a:t>=</a:t>
            </a:r>
            <a:r>
              <a:rPr lang="nl-NL" sz="900" dirty="0" err="1" smtClean="0"/>
              <a:t>true</a:t>
            </a:r>
            <a:endParaRPr lang="nl-NL" sz="900" dirty="0" smtClean="0"/>
          </a:p>
          <a:p>
            <a:r>
              <a:rPr lang="nl-NL" sz="900" dirty="0" err="1" smtClean="0"/>
              <a:t>isFunctioneel</a:t>
            </a:r>
            <a:r>
              <a:rPr lang="nl-NL" sz="900" dirty="0" smtClean="0"/>
              <a:t>=</a:t>
            </a:r>
            <a:r>
              <a:rPr lang="nl-NL" sz="900" dirty="0" err="1" smtClean="0"/>
              <a:t>true</a:t>
            </a:r>
            <a:endParaRPr lang="nl-NL" sz="900" dirty="0"/>
          </a:p>
        </p:txBody>
      </p:sp>
      <p:cxnSp>
        <p:nvCxnSpPr>
          <p:cNvPr id="12" name="Rechte verbindingslijn met pijl 11"/>
          <p:cNvCxnSpPr>
            <a:stCxn id="9" idx="7"/>
            <a:endCxn id="3" idx="3"/>
          </p:cNvCxnSpPr>
          <p:nvPr/>
        </p:nvCxnSpPr>
        <p:spPr>
          <a:xfrm flipV="1">
            <a:off x="4093342" y="1373904"/>
            <a:ext cx="688973" cy="32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al 14"/>
          <p:cNvSpPr/>
          <p:nvPr/>
        </p:nvSpPr>
        <p:spPr>
          <a:xfrm>
            <a:off x="4437828" y="2299278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6" name="Rechthoek 15"/>
          <p:cNvSpPr/>
          <p:nvPr/>
        </p:nvSpPr>
        <p:spPr>
          <a:xfrm>
            <a:off x="2295507" y="3080633"/>
            <a:ext cx="1452506" cy="331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Argument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8" name="Ovaal 17"/>
          <p:cNvSpPr/>
          <p:nvPr/>
        </p:nvSpPr>
        <p:spPr>
          <a:xfrm>
            <a:off x="2931760" y="274878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9" name="Rechte verbindingslijn 18"/>
          <p:cNvCxnSpPr/>
          <p:nvPr/>
        </p:nvCxnSpPr>
        <p:spPr>
          <a:xfrm flipV="1">
            <a:off x="3021760" y="2928785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>
            <a:off x="1969110" y="2725201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err="1" smtClean="0"/>
              <a:t>isVerplicht</a:t>
            </a:r>
            <a:r>
              <a:rPr lang="nl-NL" sz="900" dirty="0" smtClean="0"/>
              <a:t>=</a:t>
            </a:r>
            <a:r>
              <a:rPr lang="nl-NL" sz="900" dirty="0" err="1" smtClean="0"/>
              <a:t>true</a:t>
            </a:r>
            <a:endParaRPr lang="nl-NL" sz="900" dirty="0" smtClean="0"/>
          </a:p>
          <a:p>
            <a:r>
              <a:rPr lang="nl-NL" sz="900" dirty="0" err="1" smtClean="0"/>
              <a:t>isFunctioneel</a:t>
            </a:r>
            <a:r>
              <a:rPr lang="nl-NL" sz="900" dirty="0" smtClean="0"/>
              <a:t>=</a:t>
            </a:r>
            <a:r>
              <a:rPr lang="nl-NL" sz="900" dirty="0" err="1" smtClean="0"/>
              <a:t>false</a:t>
            </a:r>
            <a:endParaRPr lang="nl-NL" sz="900" dirty="0"/>
          </a:p>
        </p:txBody>
      </p:sp>
      <p:sp>
        <p:nvSpPr>
          <p:cNvPr id="22" name="Rechthoek 21"/>
          <p:cNvSpPr/>
          <p:nvPr/>
        </p:nvSpPr>
        <p:spPr>
          <a:xfrm>
            <a:off x="4474266" y="3080633"/>
            <a:ext cx="1452506" cy="331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Functie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24" name="Ovaal 23"/>
          <p:cNvSpPr/>
          <p:nvPr/>
        </p:nvSpPr>
        <p:spPr>
          <a:xfrm>
            <a:off x="5110519" y="274878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25" name="Rechte verbindingslijn 24"/>
          <p:cNvCxnSpPr/>
          <p:nvPr/>
        </p:nvCxnSpPr>
        <p:spPr>
          <a:xfrm flipV="1">
            <a:off x="5200519" y="2928785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vak 25"/>
          <p:cNvSpPr txBox="1"/>
          <p:nvPr/>
        </p:nvSpPr>
        <p:spPr>
          <a:xfrm>
            <a:off x="4147869" y="2725201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900" dirty="0" err="1" smtClean="0"/>
              <a:t>isVerplicht</a:t>
            </a:r>
            <a:r>
              <a:rPr lang="nl-NL" sz="900" dirty="0" smtClean="0"/>
              <a:t>=</a:t>
            </a:r>
            <a:r>
              <a:rPr lang="nl-NL" sz="900" dirty="0" err="1" smtClean="0"/>
              <a:t>true</a:t>
            </a:r>
            <a:endParaRPr lang="nl-NL" sz="900" dirty="0" smtClean="0"/>
          </a:p>
          <a:p>
            <a:r>
              <a:rPr lang="nl-NL" sz="900" dirty="0" err="1" smtClean="0"/>
              <a:t>isFunctioneel</a:t>
            </a:r>
            <a:r>
              <a:rPr lang="nl-NL" sz="900" dirty="0" smtClean="0"/>
              <a:t>=</a:t>
            </a:r>
            <a:r>
              <a:rPr lang="nl-NL" sz="900" dirty="0" err="1" smtClean="0"/>
              <a:t>true</a:t>
            </a:r>
            <a:endParaRPr lang="nl-NL" sz="900" dirty="0"/>
          </a:p>
        </p:txBody>
      </p:sp>
      <p:cxnSp>
        <p:nvCxnSpPr>
          <p:cNvPr id="28" name="Rechte verbindingslijn met pijl 27"/>
          <p:cNvCxnSpPr>
            <a:stCxn id="18" idx="7"/>
            <a:endCxn id="8" idx="3"/>
          </p:cNvCxnSpPr>
          <p:nvPr/>
        </p:nvCxnSpPr>
        <p:spPr>
          <a:xfrm flipV="1">
            <a:off x="3085400" y="2452918"/>
            <a:ext cx="358163" cy="32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/>
          <p:cNvCxnSpPr>
            <a:stCxn id="24" idx="1"/>
            <a:endCxn id="15" idx="5"/>
          </p:cNvCxnSpPr>
          <p:nvPr/>
        </p:nvCxnSpPr>
        <p:spPr>
          <a:xfrm flipH="1" flipV="1">
            <a:off x="4591468" y="2452918"/>
            <a:ext cx="545411" cy="32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203553" y="1986791"/>
            <a:ext cx="1248629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f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3" name="Ovaal 2"/>
          <p:cNvSpPr/>
          <p:nvPr/>
        </p:nvSpPr>
        <p:spPr>
          <a:xfrm>
            <a:off x="3373622" y="203653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" name="Ovaal 3"/>
          <p:cNvSpPr/>
          <p:nvPr/>
        </p:nvSpPr>
        <p:spPr>
          <a:xfrm>
            <a:off x="3750517" y="165494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5" name="Rechte verbindingslijn 4"/>
          <p:cNvCxnSpPr/>
          <p:nvPr/>
        </p:nvCxnSpPr>
        <p:spPr>
          <a:xfrm flipV="1">
            <a:off x="3840517" y="1834943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/>
        </p:nvSpPr>
        <p:spPr>
          <a:xfrm>
            <a:off x="4128825" y="20456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8" name="Rechthoek 7"/>
          <p:cNvSpPr/>
          <p:nvPr/>
        </p:nvSpPr>
        <p:spPr>
          <a:xfrm>
            <a:off x="4765790" y="1986791"/>
            <a:ext cx="1248629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g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9" name="Ovaal 8"/>
          <p:cNvSpPr/>
          <p:nvPr/>
        </p:nvSpPr>
        <p:spPr>
          <a:xfrm>
            <a:off x="4935859" y="203653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0" name="Ovaal 9"/>
          <p:cNvSpPr/>
          <p:nvPr/>
        </p:nvSpPr>
        <p:spPr>
          <a:xfrm>
            <a:off x="5312754" y="165494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1" name="Rechte verbindingslijn 10"/>
          <p:cNvCxnSpPr/>
          <p:nvPr/>
        </p:nvCxnSpPr>
        <p:spPr>
          <a:xfrm flipV="1">
            <a:off x="5402754" y="1834943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al 11"/>
          <p:cNvSpPr/>
          <p:nvPr/>
        </p:nvSpPr>
        <p:spPr>
          <a:xfrm>
            <a:off x="5691062" y="20456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3" name="Rechthoek 12"/>
          <p:cNvSpPr/>
          <p:nvPr/>
        </p:nvSpPr>
        <p:spPr>
          <a:xfrm>
            <a:off x="6328027" y="1986791"/>
            <a:ext cx="1248629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h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6498096" y="203653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5" name="Ovaal 14"/>
          <p:cNvSpPr/>
          <p:nvPr/>
        </p:nvSpPr>
        <p:spPr>
          <a:xfrm>
            <a:off x="6874991" y="165494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6" name="Rechte verbindingslijn 15"/>
          <p:cNvCxnSpPr/>
          <p:nvPr/>
        </p:nvCxnSpPr>
        <p:spPr>
          <a:xfrm flipV="1">
            <a:off x="6964991" y="1834943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al 16"/>
          <p:cNvSpPr/>
          <p:nvPr/>
        </p:nvSpPr>
        <p:spPr>
          <a:xfrm>
            <a:off x="7253299" y="20456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8" name="Rechthoek 17"/>
          <p:cNvSpPr/>
          <p:nvPr/>
        </p:nvSpPr>
        <p:spPr>
          <a:xfrm>
            <a:off x="3203553" y="910645"/>
            <a:ext cx="1975593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&gt;&gt;&gt;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9" name="Ovaal 18"/>
          <p:cNvSpPr/>
          <p:nvPr/>
        </p:nvSpPr>
        <p:spPr>
          <a:xfrm>
            <a:off x="3735517" y="97132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20" name="Ovaal 19"/>
          <p:cNvSpPr/>
          <p:nvPr/>
        </p:nvSpPr>
        <p:spPr>
          <a:xfrm>
            <a:off x="5360711" y="96947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21" name="Rechte verbindingslijn 20"/>
          <p:cNvCxnSpPr>
            <a:stCxn id="18" idx="3"/>
            <a:endCxn id="20" idx="2"/>
          </p:cNvCxnSpPr>
          <p:nvPr/>
        </p:nvCxnSpPr>
        <p:spPr>
          <a:xfrm flipV="1">
            <a:off x="5179146" y="1059474"/>
            <a:ext cx="1815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4855789" y="96947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34" name="Rechte verbindingslijn met pijl 33"/>
          <p:cNvCxnSpPr>
            <a:stCxn id="20" idx="6"/>
            <a:endCxn id="75" idx="2"/>
          </p:cNvCxnSpPr>
          <p:nvPr/>
        </p:nvCxnSpPr>
        <p:spPr>
          <a:xfrm flipV="1">
            <a:off x="5540711" y="1055615"/>
            <a:ext cx="513522" cy="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4" idx="0"/>
            <a:endCxn id="64" idx="4"/>
          </p:cNvCxnSpPr>
          <p:nvPr/>
        </p:nvCxnSpPr>
        <p:spPr>
          <a:xfrm flipH="1" flipV="1">
            <a:off x="3461392" y="1149474"/>
            <a:ext cx="379125" cy="50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10" idx="0"/>
            <a:endCxn id="19" idx="4"/>
          </p:cNvCxnSpPr>
          <p:nvPr/>
        </p:nvCxnSpPr>
        <p:spPr>
          <a:xfrm flipH="1" flipV="1">
            <a:off x="3825517" y="1151324"/>
            <a:ext cx="1577237" cy="50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stCxn id="15" idx="0"/>
            <a:endCxn id="70" idx="4"/>
          </p:cNvCxnSpPr>
          <p:nvPr/>
        </p:nvCxnSpPr>
        <p:spPr>
          <a:xfrm flipH="1" flipV="1">
            <a:off x="6508358" y="1147465"/>
            <a:ext cx="456633" cy="50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53"/>
          <p:cNvSpPr txBox="1"/>
          <p:nvPr/>
        </p:nvSpPr>
        <p:spPr>
          <a:xfrm>
            <a:off x="4016170" y="2487594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Composition</a:t>
            </a:r>
            <a:r>
              <a:rPr lang="nl-NL" dirty="0" smtClean="0"/>
              <a:t>: f &gt;&gt;&gt; g &gt;&gt;&gt; h </a:t>
            </a:r>
            <a:endParaRPr lang="nl-NL" dirty="0"/>
          </a:p>
        </p:txBody>
      </p:sp>
      <p:sp>
        <p:nvSpPr>
          <p:cNvPr id="62" name="Ovaal 61"/>
          <p:cNvSpPr/>
          <p:nvPr/>
        </p:nvSpPr>
        <p:spPr>
          <a:xfrm>
            <a:off x="4491664" y="96961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64" name="Ovaal 63"/>
          <p:cNvSpPr/>
          <p:nvPr/>
        </p:nvSpPr>
        <p:spPr>
          <a:xfrm>
            <a:off x="3371392" y="96947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69" name="Rechthoek 68"/>
          <p:cNvSpPr/>
          <p:nvPr/>
        </p:nvSpPr>
        <p:spPr>
          <a:xfrm>
            <a:off x="5886394" y="906786"/>
            <a:ext cx="1975593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&gt;&gt;&gt;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70" name="Ovaal 69"/>
          <p:cNvSpPr/>
          <p:nvPr/>
        </p:nvSpPr>
        <p:spPr>
          <a:xfrm>
            <a:off x="6418358" y="96746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71" name="Ovaal 70"/>
          <p:cNvSpPr/>
          <p:nvPr/>
        </p:nvSpPr>
        <p:spPr>
          <a:xfrm>
            <a:off x="8043552" y="96561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72" name="Rechte verbindingslijn 71"/>
          <p:cNvCxnSpPr>
            <a:stCxn id="69" idx="3"/>
            <a:endCxn id="71" idx="2"/>
          </p:cNvCxnSpPr>
          <p:nvPr/>
        </p:nvCxnSpPr>
        <p:spPr>
          <a:xfrm flipV="1">
            <a:off x="7861987" y="1055615"/>
            <a:ext cx="1815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al 72"/>
          <p:cNvSpPr/>
          <p:nvPr/>
        </p:nvSpPr>
        <p:spPr>
          <a:xfrm>
            <a:off x="7538630" y="96561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74" name="Ovaal 73"/>
          <p:cNvSpPr/>
          <p:nvPr/>
        </p:nvSpPr>
        <p:spPr>
          <a:xfrm>
            <a:off x="7174505" y="965757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75" name="Ovaal 74"/>
          <p:cNvSpPr/>
          <p:nvPr/>
        </p:nvSpPr>
        <p:spPr>
          <a:xfrm>
            <a:off x="6054233" y="96561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</p:spTree>
    <p:extLst>
      <p:ext uri="{BB962C8B-B14F-4D97-AF65-F5344CB8AC3E}">
        <p14:creationId xmlns:p14="http://schemas.microsoft.com/office/powerpoint/2010/main" val="194890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203553" y="1986791"/>
            <a:ext cx="1248629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f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3" name="Ovaal 2"/>
          <p:cNvSpPr/>
          <p:nvPr/>
        </p:nvSpPr>
        <p:spPr>
          <a:xfrm>
            <a:off x="3373622" y="203653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" name="Ovaal 3"/>
          <p:cNvSpPr/>
          <p:nvPr/>
        </p:nvSpPr>
        <p:spPr>
          <a:xfrm>
            <a:off x="3750517" y="165494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5" name="Rechte verbindingslijn 4"/>
          <p:cNvCxnSpPr/>
          <p:nvPr/>
        </p:nvCxnSpPr>
        <p:spPr>
          <a:xfrm flipV="1">
            <a:off x="3840517" y="1834943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/>
        </p:nvSpPr>
        <p:spPr>
          <a:xfrm>
            <a:off x="4128825" y="20456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8" name="Rechthoek 7"/>
          <p:cNvSpPr/>
          <p:nvPr/>
        </p:nvSpPr>
        <p:spPr>
          <a:xfrm>
            <a:off x="4765790" y="1986791"/>
            <a:ext cx="1248629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>
                <a:solidFill>
                  <a:schemeClr val="tx1"/>
                </a:solidFill>
              </a:rPr>
              <a:t>g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9" name="Ovaal 8"/>
          <p:cNvSpPr/>
          <p:nvPr/>
        </p:nvSpPr>
        <p:spPr>
          <a:xfrm>
            <a:off x="4935859" y="203653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0" name="Ovaal 9"/>
          <p:cNvSpPr/>
          <p:nvPr/>
        </p:nvSpPr>
        <p:spPr>
          <a:xfrm>
            <a:off x="5312754" y="165494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1" name="Rechte verbindingslijn 10"/>
          <p:cNvCxnSpPr/>
          <p:nvPr/>
        </p:nvCxnSpPr>
        <p:spPr>
          <a:xfrm flipV="1">
            <a:off x="5402754" y="1834943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al 11"/>
          <p:cNvSpPr/>
          <p:nvPr/>
        </p:nvSpPr>
        <p:spPr>
          <a:xfrm>
            <a:off x="5691062" y="20456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3" name="Rechthoek 12"/>
          <p:cNvSpPr/>
          <p:nvPr/>
        </p:nvSpPr>
        <p:spPr>
          <a:xfrm>
            <a:off x="6328027" y="1986791"/>
            <a:ext cx="1248629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h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6498096" y="203653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5" name="Ovaal 14"/>
          <p:cNvSpPr/>
          <p:nvPr/>
        </p:nvSpPr>
        <p:spPr>
          <a:xfrm>
            <a:off x="6874991" y="1654943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6" name="Rechte verbindingslijn 15"/>
          <p:cNvCxnSpPr/>
          <p:nvPr/>
        </p:nvCxnSpPr>
        <p:spPr>
          <a:xfrm flipV="1">
            <a:off x="6964991" y="1834943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al 16"/>
          <p:cNvSpPr/>
          <p:nvPr/>
        </p:nvSpPr>
        <p:spPr>
          <a:xfrm>
            <a:off x="7253299" y="20456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8" name="Rechthoek 17"/>
          <p:cNvSpPr/>
          <p:nvPr/>
        </p:nvSpPr>
        <p:spPr>
          <a:xfrm>
            <a:off x="3203553" y="910645"/>
            <a:ext cx="1975593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&gt;&gt;&gt;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9" name="Ovaal 18"/>
          <p:cNvSpPr/>
          <p:nvPr/>
        </p:nvSpPr>
        <p:spPr>
          <a:xfrm>
            <a:off x="3735517" y="97132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20" name="Ovaal 19"/>
          <p:cNvSpPr/>
          <p:nvPr/>
        </p:nvSpPr>
        <p:spPr>
          <a:xfrm>
            <a:off x="5360711" y="96947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21" name="Rechte verbindingslijn 20"/>
          <p:cNvCxnSpPr>
            <a:stCxn id="18" idx="3"/>
            <a:endCxn id="20" idx="2"/>
          </p:cNvCxnSpPr>
          <p:nvPr/>
        </p:nvCxnSpPr>
        <p:spPr>
          <a:xfrm flipV="1">
            <a:off x="5179146" y="1059474"/>
            <a:ext cx="1815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4855789" y="96947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34" name="Rechte verbindingslijn met pijl 33"/>
          <p:cNvCxnSpPr>
            <a:stCxn id="20" idx="6"/>
            <a:endCxn id="75" idx="2"/>
          </p:cNvCxnSpPr>
          <p:nvPr/>
        </p:nvCxnSpPr>
        <p:spPr>
          <a:xfrm flipV="1">
            <a:off x="5540711" y="1055615"/>
            <a:ext cx="513522" cy="3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met pijl 37"/>
          <p:cNvCxnSpPr>
            <a:stCxn id="4" idx="0"/>
            <a:endCxn id="64" idx="4"/>
          </p:cNvCxnSpPr>
          <p:nvPr/>
        </p:nvCxnSpPr>
        <p:spPr>
          <a:xfrm flipH="1" flipV="1">
            <a:off x="3461392" y="1149474"/>
            <a:ext cx="379125" cy="50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/>
          <p:cNvCxnSpPr>
            <a:stCxn id="10" idx="0"/>
            <a:endCxn id="19" idx="4"/>
          </p:cNvCxnSpPr>
          <p:nvPr/>
        </p:nvCxnSpPr>
        <p:spPr>
          <a:xfrm flipH="1" flipV="1">
            <a:off x="3825517" y="1151324"/>
            <a:ext cx="1577237" cy="503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stCxn id="15" idx="0"/>
            <a:endCxn id="70" idx="4"/>
          </p:cNvCxnSpPr>
          <p:nvPr/>
        </p:nvCxnSpPr>
        <p:spPr>
          <a:xfrm flipH="1" flipV="1">
            <a:off x="6508358" y="1147465"/>
            <a:ext cx="456633" cy="507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53"/>
          <p:cNvSpPr txBox="1"/>
          <p:nvPr/>
        </p:nvSpPr>
        <p:spPr>
          <a:xfrm>
            <a:off x="4016170" y="2487594"/>
            <a:ext cx="2747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 smtClean="0"/>
              <a:t>Composition</a:t>
            </a:r>
            <a:r>
              <a:rPr lang="nl-NL" dirty="0" smtClean="0"/>
              <a:t>: f &gt;&gt;&gt; g &gt;&gt;&gt; h </a:t>
            </a:r>
            <a:endParaRPr lang="nl-NL" dirty="0"/>
          </a:p>
        </p:txBody>
      </p:sp>
      <p:sp>
        <p:nvSpPr>
          <p:cNvPr id="56" name="Ovaal 55"/>
          <p:cNvSpPr/>
          <p:nvPr/>
        </p:nvSpPr>
        <p:spPr>
          <a:xfrm>
            <a:off x="4125424" y="49856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57" name="Rechte verbindingslijn met pijl 56"/>
          <p:cNvCxnSpPr>
            <a:stCxn id="56" idx="5"/>
            <a:endCxn id="62" idx="1"/>
          </p:cNvCxnSpPr>
          <p:nvPr/>
        </p:nvCxnSpPr>
        <p:spPr>
          <a:xfrm>
            <a:off x="4279064" y="652206"/>
            <a:ext cx="238960" cy="34377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vak 59"/>
          <p:cNvSpPr txBox="1"/>
          <p:nvPr/>
        </p:nvSpPr>
        <p:spPr>
          <a:xfrm>
            <a:off x="3880556" y="424908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 smtClean="0"/>
              <a:t>a</a:t>
            </a:r>
            <a:endParaRPr lang="nl-NL" sz="1400" dirty="0"/>
          </a:p>
        </p:txBody>
      </p:sp>
      <p:sp>
        <p:nvSpPr>
          <p:cNvPr id="62" name="Ovaal 61"/>
          <p:cNvSpPr/>
          <p:nvPr/>
        </p:nvSpPr>
        <p:spPr>
          <a:xfrm>
            <a:off x="4491664" y="969616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64" name="Ovaal 63"/>
          <p:cNvSpPr/>
          <p:nvPr/>
        </p:nvSpPr>
        <p:spPr>
          <a:xfrm>
            <a:off x="3371392" y="969474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69" name="Rechthoek 68"/>
          <p:cNvSpPr/>
          <p:nvPr/>
        </p:nvSpPr>
        <p:spPr>
          <a:xfrm>
            <a:off x="5886394" y="906786"/>
            <a:ext cx="1975593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&gt;&gt;&gt;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70" name="Ovaal 69"/>
          <p:cNvSpPr/>
          <p:nvPr/>
        </p:nvSpPr>
        <p:spPr>
          <a:xfrm>
            <a:off x="6418358" y="96746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71" name="Ovaal 70"/>
          <p:cNvSpPr/>
          <p:nvPr/>
        </p:nvSpPr>
        <p:spPr>
          <a:xfrm>
            <a:off x="8043552" y="96561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72" name="Rechte verbindingslijn 71"/>
          <p:cNvCxnSpPr>
            <a:stCxn id="69" idx="3"/>
            <a:endCxn id="71" idx="2"/>
          </p:cNvCxnSpPr>
          <p:nvPr/>
        </p:nvCxnSpPr>
        <p:spPr>
          <a:xfrm flipV="1">
            <a:off x="7861987" y="1055615"/>
            <a:ext cx="1815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al 72"/>
          <p:cNvSpPr/>
          <p:nvPr/>
        </p:nvSpPr>
        <p:spPr>
          <a:xfrm>
            <a:off x="7538630" y="96561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74" name="Ovaal 73"/>
          <p:cNvSpPr/>
          <p:nvPr/>
        </p:nvSpPr>
        <p:spPr>
          <a:xfrm>
            <a:off x="7174505" y="965757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75" name="Ovaal 74"/>
          <p:cNvSpPr/>
          <p:nvPr/>
        </p:nvSpPr>
        <p:spPr>
          <a:xfrm>
            <a:off x="6054233" y="965615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81" name="Rechte verbindingslijn met pijl 80"/>
          <p:cNvCxnSpPr>
            <a:stCxn id="62" idx="3"/>
            <a:endCxn id="3" idx="0"/>
          </p:cNvCxnSpPr>
          <p:nvPr/>
        </p:nvCxnSpPr>
        <p:spPr>
          <a:xfrm flipH="1">
            <a:off x="3463622" y="1123256"/>
            <a:ext cx="1054402" cy="91328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Rechte verbindingslijn met pijl 85"/>
          <p:cNvCxnSpPr>
            <a:stCxn id="7" idx="6"/>
            <a:endCxn id="9" idx="2"/>
          </p:cNvCxnSpPr>
          <p:nvPr/>
        </p:nvCxnSpPr>
        <p:spPr>
          <a:xfrm flipV="1">
            <a:off x="4308825" y="2126539"/>
            <a:ext cx="627034" cy="9081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met pijl 88"/>
          <p:cNvCxnSpPr>
            <a:stCxn id="74" idx="3"/>
            <a:endCxn id="14" idx="0"/>
          </p:cNvCxnSpPr>
          <p:nvPr/>
        </p:nvCxnSpPr>
        <p:spPr>
          <a:xfrm flipH="1">
            <a:off x="6588096" y="1119397"/>
            <a:ext cx="612769" cy="917142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echte verbindingslijn met pijl 91"/>
          <p:cNvCxnSpPr>
            <a:stCxn id="17" idx="0"/>
            <a:endCxn id="73" idx="4"/>
          </p:cNvCxnSpPr>
          <p:nvPr/>
        </p:nvCxnSpPr>
        <p:spPr>
          <a:xfrm flipV="1">
            <a:off x="7343299" y="1145615"/>
            <a:ext cx="285331" cy="900005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Rechte verbindingslijn met pijl 98"/>
          <p:cNvCxnSpPr>
            <a:stCxn id="12" idx="0"/>
            <a:endCxn id="22" idx="5"/>
          </p:cNvCxnSpPr>
          <p:nvPr/>
        </p:nvCxnSpPr>
        <p:spPr>
          <a:xfrm flipH="1" flipV="1">
            <a:off x="5009429" y="1123114"/>
            <a:ext cx="771633" cy="92250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bogen verbindingslijn 111"/>
          <p:cNvCxnSpPr>
            <a:stCxn id="22" idx="0"/>
            <a:endCxn id="74" idx="0"/>
          </p:cNvCxnSpPr>
          <p:nvPr/>
        </p:nvCxnSpPr>
        <p:spPr>
          <a:xfrm rot="5400000" flipH="1" flipV="1">
            <a:off x="6103289" y="-191742"/>
            <a:ext cx="3717" cy="2318716"/>
          </a:xfrm>
          <a:prstGeom prst="bentConnector3">
            <a:avLst>
              <a:gd name="adj1" fmla="val 6250121"/>
            </a:avLst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00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/>
          <p:cNvSpPr/>
          <p:nvPr/>
        </p:nvSpPr>
        <p:spPr>
          <a:xfrm>
            <a:off x="3203553" y="1986791"/>
            <a:ext cx="1248629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&gt;&gt;&gt;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3" name="Ovaal 2"/>
          <p:cNvSpPr/>
          <p:nvPr/>
        </p:nvSpPr>
        <p:spPr>
          <a:xfrm>
            <a:off x="3373622" y="203653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4" name="Ovaal 3"/>
          <p:cNvSpPr/>
          <p:nvPr/>
        </p:nvSpPr>
        <p:spPr>
          <a:xfrm>
            <a:off x="4686850" y="20456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5" name="Rechte verbindingslijn 4"/>
          <p:cNvCxnSpPr>
            <a:stCxn id="2" idx="3"/>
            <a:endCxn id="4" idx="2"/>
          </p:cNvCxnSpPr>
          <p:nvPr/>
        </p:nvCxnSpPr>
        <p:spPr>
          <a:xfrm flipV="1">
            <a:off x="4452182" y="2135620"/>
            <a:ext cx="2346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al 5"/>
          <p:cNvSpPr/>
          <p:nvPr/>
        </p:nvSpPr>
        <p:spPr>
          <a:xfrm>
            <a:off x="4128825" y="204562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12" name="Rechthoek 11"/>
          <p:cNvSpPr/>
          <p:nvPr/>
        </p:nvSpPr>
        <p:spPr>
          <a:xfrm>
            <a:off x="3065726" y="2857047"/>
            <a:ext cx="843356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binding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14" name="Ovaal 13"/>
          <p:cNvSpPr/>
          <p:nvPr/>
        </p:nvSpPr>
        <p:spPr>
          <a:xfrm>
            <a:off x="3397404" y="252519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15" name="Rechte verbindingslijn 14"/>
          <p:cNvCxnSpPr>
            <a:stCxn id="12" idx="0"/>
            <a:endCxn id="14" idx="4"/>
          </p:cNvCxnSpPr>
          <p:nvPr/>
        </p:nvCxnSpPr>
        <p:spPr>
          <a:xfrm flipV="1">
            <a:off x="3487404" y="2705199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hoek 25"/>
          <p:cNvSpPr/>
          <p:nvPr/>
        </p:nvSpPr>
        <p:spPr>
          <a:xfrm>
            <a:off x="5233273" y="1994101"/>
            <a:ext cx="1248629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&gt;&gt;&gt;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27" name="Ovaal 26"/>
          <p:cNvSpPr/>
          <p:nvPr/>
        </p:nvSpPr>
        <p:spPr>
          <a:xfrm>
            <a:off x="5403342" y="204384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sp>
        <p:nvSpPr>
          <p:cNvPr id="28" name="Ovaal 27"/>
          <p:cNvSpPr/>
          <p:nvPr/>
        </p:nvSpPr>
        <p:spPr>
          <a:xfrm>
            <a:off x="6716570" y="205293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29" name="Rechte verbindingslijn 28"/>
          <p:cNvCxnSpPr>
            <a:stCxn id="26" idx="3"/>
            <a:endCxn id="28" idx="2"/>
          </p:cNvCxnSpPr>
          <p:nvPr/>
        </p:nvCxnSpPr>
        <p:spPr>
          <a:xfrm flipV="1">
            <a:off x="6481902" y="2142930"/>
            <a:ext cx="23466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al 29"/>
          <p:cNvSpPr/>
          <p:nvPr/>
        </p:nvSpPr>
        <p:spPr>
          <a:xfrm>
            <a:off x="6158545" y="2052930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31" name="Rechte verbindingslijn met pijl 30"/>
          <p:cNvCxnSpPr>
            <a:stCxn id="4" idx="6"/>
            <a:endCxn id="27" idx="2"/>
          </p:cNvCxnSpPr>
          <p:nvPr/>
        </p:nvCxnSpPr>
        <p:spPr>
          <a:xfrm flipV="1">
            <a:off x="4866850" y="2133849"/>
            <a:ext cx="536492" cy="1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hoek 36"/>
          <p:cNvSpPr/>
          <p:nvPr/>
        </p:nvSpPr>
        <p:spPr>
          <a:xfrm>
            <a:off x="4425030" y="2857047"/>
            <a:ext cx="843356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binding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38" name="Ovaal 37"/>
          <p:cNvSpPr/>
          <p:nvPr/>
        </p:nvSpPr>
        <p:spPr>
          <a:xfrm>
            <a:off x="4756708" y="252519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39" name="Rechte verbindingslijn 38"/>
          <p:cNvCxnSpPr>
            <a:stCxn id="37" idx="0"/>
            <a:endCxn id="38" idx="4"/>
          </p:cNvCxnSpPr>
          <p:nvPr/>
        </p:nvCxnSpPr>
        <p:spPr>
          <a:xfrm flipV="1">
            <a:off x="4846708" y="2705199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hoek 39"/>
          <p:cNvSpPr/>
          <p:nvPr/>
        </p:nvSpPr>
        <p:spPr>
          <a:xfrm>
            <a:off x="5784335" y="2857047"/>
            <a:ext cx="843356" cy="2976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nl-NL" sz="1200" dirty="0" smtClean="0">
                <a:solidFill>
                  <a:schemeClr val="tx1"/>
                </a:solidFill>
              </a:rPr>
              <a:t>binding</a:t>
            </a:r>
            <a:endParaRPr lang="nl-NL" sz="1200" dirty="0" smtClean="0">
              <a:solidFill>
                <a:schemeClr val="tx1"/>
              </a:solidFill>
            </a:endParaRPr>
          </a:p>
        </p:txBody>
      </p:sp>
      <p:sp>
        <p:nvSpPr>
          <p:cNvPr id="41" name="Ovaal 40"/>
          <p:cNvSpPr/>
          <p:nvPr/>
        </p:nvSpPr>
        <p:spPr>
          <a:xfrm>
            <a:off x="6116013" y="2525199"/>
            <a:ext cx="180000" cy="1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/>
          </a:p>
        </p:txBody>
      </p:sp>
      <p:cxnSp>
        <p:nvCxnSpPr>
          <p:cNvPr id="42" name="Rechte verbindingslijn 41"/>
          <p:cNvCxnSpPr>
            <a:stCxn id="40" idx="0"/>
            <a:endCxn id="41" idx="4"/>
          </p:cNvCxnSpPr>
          <p:nvPr/>
        </p:nvCxnSpPr>
        <p:spPr>
          <a:xfrm flipV="1">
            <a:off x="6206013" y="2705199"/>
            <a:ext cx="0" cy="1518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>
            <a:stCxn id="14" idx="0"/>
            <a:endCxn id="3" idx="4"/>
          </p:cNvCxnSpPr>
          <p:nvPr/>
        </p:nvCxnSpPr>
        <p:spPr>
          <a:xfrm flipH="1" flipV="1">
            <a:off x="3463622" y="2216539"/>
            <a:ext cx="23782" cy="3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met pijl 45"/>
          <p:cNvCxnSpPr>
            <a:stCxn id="38" idx="1"/>
            <a:endCxn id="6" idx="5"/>
          </p:cNvCxnSpPr>
          <p:nvPr/>
        </p:nvCxnSpPr>
        <p:spPr>
          <a:xfrm flipH="1" flipV="1">
            <a:off x="4282465" y="2199260"/>
            <a:ext cx="500603" cy="35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Rechte verbindingslijn met pijl 49"/>
          <p:cNvCxnSpPr>
            <a:stCxn id="41" idx="0"/>
            <a:endCxn id="30" idx="4"/>
          </p:cNvCxnSpPr>
          <p:nvPr/>
        </p:nvCxnSpPr>
        <p:spPr>
          <a:xfrm flipV="1">
            <a:off x="6206013" y="2232930"/>
            <a:ext cx="42532" cy="29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4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7228</TotalTime>
  <Words>200</Words>
  <Application>Microsoft Macintosh PowerPoint</Application>
  <PresentationFormat>Breedbeeld</PresentationFormat>
  <Paragraphs>179</Paragraphs>
  <Slides>17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1" baseType="lpstr">
      <vt:lpstr>Calibri</vt:lpstr>
      <vt:lpstr>Calibri Light</vt:lpstr>
      <vt:lpstr>Arial</vt:lpstr>
      <vt:lpstr>Office-thema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Joop Ringelberg</dc:creator>
  <cp:lastModifiedBy>Joop Ringelberg</cp:lastModifiedBy>
  <cp:revision>82</cp:revision>
  <cp:lastPrinted>2017-11-22T07:12:45Z</cp:lastPrinted>
  <dcterms:created xsi:type="dcterms:W3CDTF">2017-11-17T18:57:52Z</dcterms:created>
  <dcterms:modified xsi:type="dcterms:W3CDTF">2017-11-23T15:48:05Z</dcterms:modified>
</cp:coreProperties>
</file>