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9"/>
    <p:restoredTop sz="94673"/>
  </p:normalViewPr>
  <p:slideViewPr>
    <p:cSldViewPr snapToGrid="0" snapToObjects="1">
      <p:cViewPr>
        <p:scale>
          <a:sx n="200" d="100"/>
          <a:sy n="200" d="100"/>
        </p:scale>
        <p:origin x="-152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483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0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88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80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93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36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3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2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75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0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8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28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1837522" y="280049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a</a:t>
            </a:r>
            <a:endParaRPr lang="nl-NL" sz="1000" dirty="0"/>
          </a:p>
        </p:txBody>
      </p:sp>
      <p:sp>
        <p:nvSpPr>
          <p:cNvPr id="38" name="Ovaal 37"/>
          <p:cNvSpPr/>
          <p:nvPr/>
        </p:nvSpPr>
        <p:spPr>
          <a:xfrm>
            <a:off x="1416050" y="4639860"/>
            <a:ext cx="1270438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f a, f (f a)]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2589988" y="5030454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m</a:t>
            </a:r>
            <a:r>
              <a:rPr lang="nl-NL" sz="1000" dirty="0" err="1" smtClean="0"/>
              <a:t>cons</a:t>
            </a:r>
            <a:r>
              <a:rPr lang="nl-NL" sz="1000" dirty="0" smtClean="0"/>
              <a:t> (f a)</a:t>
            </a:r>
            <a:endParaRPr lang="nl-NL" sz="1000" dirty="0"/>
          </a:p>
        </p:txBody>
      </p:sp>
      <p:sp>
        <p:nvSpPr>
          <p:cNvPr id="40" name="Ovaal 39"/>
          <p:cNvSpPr/>
          <p:nvPr/>
        </p:nvSpPr>
        <p:spPr>
          <a:xfrm>
            <a:off x="3582292" y="2800495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f</a:t>
            </a:r>
            <a:r>
              <a:rPr lang="nl-NL" sz="1000" dirty="0" smtClean="0"/>
              <a:t> a</a:t>
            </a:r>
            <a:endParaRPr lang="nl-NL" sz="1000" dirty="0"/>
          </a:p>
        </p:txBody>
      </p:sp>
      <p:sp>
        <p:nvSpPr>
          <p:cNvPr id="42" name="Ovaal 41"/>
          <p:cNvSpPr/>
          <p:nvPr/>
        </p:nvSpPr>
        <p:spPr>
          <a:xfrm>
            <a:off x="3267582" y="4639859"/>
            <a:ext cx="116367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[f (f a)]</a:t>
            </a:r>
            <a:endParaRPr lang="nl-NL" sz="1000" dirty="0"/>
          </a:p>
        </p:txBody>
      </p:sp>
      <p:cxnSp>
        <p:nvCxnSpPr>
          <p:cNvPr id="46" name="Rechte verbindingslijn met pijl 45"/>
          <p:cNvCxnSpPr>
            <a:stCxn id="40" idx="4"/>
            <a:endCxn id="42" idx="0"/>
          </p:cNvCxnSpPr>
          <p:nvPr/>
        </p:nvCxnSpPr>
        <p:spPr>
          <a:xfrm>
            <a:off x="3849420" y="3314202"/>
            <a:ext cx="0" cy="1325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2862223" y="3742415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b</a:t>
            </a:r>
            <a:r>
              <a:rPr lang="nl-NL" sz="1000" smtClean="0"/>
              <a:t>ind </a:t>
            </a:r>
            <a:r>
              <a:rPr lang="nl-NL" sz="1000" dirty="0" smtClean="0"/>
              <a:t>(Just (f a))</a:t>
            </a:r>
            <a:endParaRPr lang="nl-NL" sz="1000" dirty="0"/>
          </a:p>
        </p:txBody>
      </p:sp>
      <p:cxnSp>
        <p:nvCxnSpPr>
          <p:cNvPr id="59" name="Rechte verbindingslijn met pijl 58"/>
          <p:cNvCxnSpPr>
            <a:stCxn id="11" idx="6"/>
            <a:endCxn id="40" idx="2"/>
          </p:cNvCxnSpPr>
          <p:nvPr/>
        </p:nvCxnSpPr>
        <p:spPr>
          <a:xfrm flipV="1">
            <a:off x="2371778" y="3057349"/>
            <a:ext cx="12105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2982873" y="2750919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61" name="Rechte verbindingslijn met pijl 60"/>
          <p:cNvCxnSpPr>
            <a:stCxn id="42" idx="2"/>
            <a:endCxn id="38" idx="6"/>
          </p:cNvCxnSpPr>
          <p:nvPr/>
        </p:nvCxnSpPr>
        <p:spPr>
          <a:xfrm flipH="1">
            <a:off x="2686488" y="4896713"/>
            <a:ext cx="5810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al 61"/>
          <p:cNvSpPr/>
          <p:nvPr/>
        </p:nvSpPr>
        <p:spPr>
          <a:xfrm>
            <a:off x="6280150" y="2800495"/>
            <a:ext cx="85352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Nothing</a:t>
            </a:r>
            <a:endParaRPr lang="nl-NL" sz="1000" dirty="0"/>
          </a:p>
        </p:txBody>
      </p:sp>
      <p:sp>
        <p:nvSpPr>
          <p:cNvPr id="63" name="Ovaal 62"/>
          <p:cNvSpPr/>
          <p:nvPr/>
        </p:nvSpPr>
        <p:spPr>
          <a:xfrm>
            <a:off x="5025540" y="4632315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cxnSp>
        <p:nvCxnSpPr>
          <p:cNvPr id="64" name="Rechte verbindingslijn met pijl 63"/>
          <p:cNvCxnSpPr>
            <a:stCxn id="62" idx="4"/>
            <a:endCxn id="76" idx="0"/>
          </p:cNvCxnSpPr>
          <p:nvPr/>
        </p:nvCxnSpPr>
        <p:spPr>
          <a:xfrm flipH="1">
            <a:off x="6703360" y="3314202"/>
            <a:ext cx="3552" cy="1325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vak 66"/>
          <p:cNvSpPr txBox="1"/>
          <p:nvPr/>
        </p:nvSpPr>
        <p:spPr>
          <a:xfrm>
            <a:off x="4337238" y="5030455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 (f (f a))</a:t>
            </a:r>
            <a:endParaRPr lang="nl-NL" sz="1000" dirty="0"/>
          </a:p>
        </p:txBody>
      </p:sp>
      <p:sp>
        <p:nvSpPr>
          <p:cNvPr id="71" name="Tekstvak 70"/>
          <p:cNvSpPr txBox="1"/>
          <p:nvPr/>
        </p:nvSpPr>
        <p:spPr>
          <a:xfrm>
            <a:off x="4280110" y="275092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72" name="Rechte verbindingslijn met pijl 71"/>
          <p:cNvCxnSpPr>
            <a:stCxn id="58" idx="6"/>
            <a:endCxn id="62" idx="2"/>
          </p:cNvCxnSpPr>
          <p:nvPr/>
        </p:nvCxnSpPr>
        <p:spPr>
          <a:xfrm>
            <a:off x="5668733" y="3050863"/>
            <a:ext cx="611417" cy="6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>
            <a:stCxn id="63" idx="2"/>
            <a:endCxn id="42" idx="6"/>
          </p:cNvCxnSpPr>
          <p:nvPr/>
        </p:nvCxnSpPr>
        <p:spPr>
          <a:xfrm flipH="1">
            <a:off x="4431257" y="4889169"/>
            <a:ext cx="594283" cy="7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75"/>
          <p:cNvSpPr/>
          <p:nvPr/>
        </p:nvSpPr>
        <p:spPr>
          <a:xfrm>
            <a:off x="6414538" y="4639859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sp>
        <p:nvSpPr>
          <p:cNvPr id="58" name="Ovaal 57"/>
          <p:cNvSpPr/>
          <p:nvPr/>
        </p:nvSpPr>
        <p:spPr>
          <a:xfrm>
            <a:off x="4969928" y="2794009"/>
            <a:ext cx="69880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f</a:t>
            </a:r>
            <a:r>
              <a:rPr lang="nl-NL" sz="1000" dirty="0" smtClean="0"/>
              <a:t> (f a)</a:t>
            </a:r>
            <a:endParaRPr lang="nl-NL" sz="1000" dirty="0"/>
          </a:p>
        </p:txBody>
      </p:sp>
      <p:cxnSp>
        <p:nvCxnSpPr>
          <p:cNvPr id="70" name="Rechte verbindingslijn met pijl 69"/>
          <p:cNvCxnSpPr>
            <a:stCxn id="40" idx="6"/>
            <a:endCxn id="58" idx="2"/>
          </p:cNvCxnSpPr>
          <p:nvPr/>
        </p:nvCxnSpPr>
        <p:spPr>
          <a:xfrm flipV="1">
            <a:off x="4116548" y="3050863"/>
            <a:ext cx="853380" cy="6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met pijl 74"/>
          <p:cNvCxnSpPr>
            <a:stCxn id="58" idx="4"/>
            <a:endCxn id="63" idx="0"/>
          </p:cNvCxnSpPr>
          <p:nvPr/>
        </p:nvCxnSpPr>
        <p:spPr>
          <a:xfrm flipH="1">
            <a:off x="5314362" y="3307716"/>
            <a:ext cx="4969" cy="1324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stCxn id="76" idx="2"/>
            <a:endCxn id="63" idx="6"/>
          </p:cNvCxnSpPr>
          <p:nvPr/>
        </p:nvCxnSpPr>
        <p:spPr>
          <a:xfrm flipH="1" flipV="1">
            <a:off x="5603183" y="4889169"/>
            <a:ext cx="811355" cy="7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kstvak 78"/>
          <p:cNvSpPr txBox="1"/>
          <p:nvPr/>
        </p:nvSpPr>
        <p:spPr>
          <a:xfrm>
            <a:off x="4258329" y="374241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b</a:t>
            </a:r>
            <a:r>
              <a:rPr lang="nl-NL" sz="1000" dirty="0" smtClean="0"/>
              <a:t>ind (Just (f (f a)))</a:t>
            </a:r>
            <a:endParaRPr lang="nl-NL" sz="1000" dirty="0"/>
          </a:p>
        </p:txBody>
      </p:sp>
      <p:sp>
        <p:nvSpPr>
          <p:cNvPr id="82" name="Tekstvak 81"/>
          <p:cNvSpPr txBox="1"/>
          <p:nvPr/>
        </p:nvSpPr>
        <p:spPr>
          <a:xfrm>
            <a:off x="5857850" y="3742415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b</a:t>
            </a:r>
            <a:r>
              <a:rPr lang="nl-NL" sz="1000" dirty="0" smtClean="0"/>
              <a:t>ind </a:t>
            </a:r>
            <a:r>
              <a:rPr lang="nl-NL" sz="1000" dirty="0" err="1" smtClean="0"/>
              <a:t>Nothing</a:t>
            </a:r>
            <a:endParaRPr lang="nl-NL" sz="1000" dirty="0"/>
          </a:p>
        </p:txBody>
      </p:sp>
      <p:sp>
        <p:nvSpPr>
          <p:cNvPr id="83" name="Tekstvak 82"/>
          <p:cNvSpPr txBox="1"/>
          <p:nvPr/>
        </p:nvSpPr>
        <p:spPr>
          <a:xfrm>
            <a:off x="5554934" y="5030455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 </a:t>
            </a:r>
            <a:r>
              <a:rPr lang="nl-NL" sz="1000" dirty="0" err="1" smtClean="0"/>
              <a:t>Nothing</a:t>
            </a:r>
            <a:endParaRPr lang="nl-NL" sz="1000" dirty="0"/>
          </a:p>
        </p:txBody>
      </p:sp>
      <p:sp>
        <p:nvSpPr>
          <p:cNvPr id="85" name="Tekstvak 84"/>
          <p:cNvSpPr txBox="1"/>
          <p:nvPr/>
        </p:nvSpPr>
        <p:spPr>
          <a:xfrm>
            <a:off x="5890884" y="275092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46020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3" name="Rechte verbindingslijn met pijl 2"/>
          <p:cNvCxnSpPr>
            <a:endCxn id="4" idx="2"/>
          </p:cNvCxnSpPr>
          <p:nvPr/>
        </p:nvCxnSpPr>
        <p:spPr>
          <a:xfrm>
            <a:off x="2617688" y="2054831"/>
            <a:ext cx="11426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3760341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s</a:t>
            </a:r>
            <a:endParaRPr lang="nl-NL" sz="1000" dirty="0"/>
          </a:p>
        </p:txBody>
      </p:sp>
      <p:cxnSp>
        <p:nvCxnSpPr>
          <p:cNvPr id="5" name="Rechte verbindingslijn met pijl 4"/>
          <p:cNvCxnSpPr>
            <a:endCxn id="6" idx="2"/>
          </p:cNvCxnSpPr>
          <p:nvPr/>
        </p:nvCxnSpPr>
        <p:spPr>
          <a:xfrm>
            <a:off x="4294597" y="2054831"/>
            <a:ext cx="1144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al 5"/>
          <p:cNvSpPr/>
          <p:nvPr/>
        </p:nvSpPr>
        <p:spPr>
          <a:xfrm>
            <a:off x="5439247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t</a:t>
            </a:r>
            <a:endParaRPr lang="nl-NL" sz="1000" dirty="0"/>
          </a:p>
        </p:txBody>
      </p:sp>
      <p:sp>
        <p:nvSpPr>
          <p:cNvPr id="9" name="Tekstvak 8"/>
          <p:cNvSpPr txBox="1"/>
          <p:nvPr/>
        </p:nvSpPr>
        <p:spPr>
          <a:xfrm>
            <a:off x="2966881" y="168642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10" name="Tekstvak 9"/>
          <p:cNvSpPr txBox="1"/>
          <p:nvPr/>
        </p:nvSpPr>
        <p:spPr>
          <a:xfrm>
            <a:off x="4739323" y="1686425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4553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3874132" y="177892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3" name="Rechte verbindingslijn met pijl 2"/>
          <p:cNvCxnSpPr>
            <a:stCxn id="4" idx="6"/>
          </p:cNvCxnSpPr>
          <p:nvPr/>
        </p:nvCxnSpPr>
        <p:spPr>
          <a:xfrm flipH="1">
            <a:off x="5551042" y="2035782"/>
            <a:ext cx="11799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5551041" y="1778928"/>
            <a:ext cx="117995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6" name="Ovaal 5"/>
          <p:cNvSpPr/>
          <p:nvPr/>
        </p:nvSpPr>
        <p:spPr>
          <a:xfrm>
            <a:off x="2242182" y="177892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7" name="Rechte verbindingslijn met pijl 6"/>
          <p:cNvCxnSpPr>
            <a:endCxn id="2" idx="2"/>
          </p:cNvCxnSpPr>
          <p:nvPr/>
        </p:nvCxnSpPr>
        <p:spPr>
          <a:xfrm flipV="1">
            <a:off x="2776438" y="2035781"/>
            <a:ext cx="10976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3125631" y="1667376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10" name="Rechte verbindingslijn met pijl 9"/>
          <p:cNvCxnSpPr>
            <a:stCxn id="2" idx="6"/>
            <a:endCxn id="4" idx="2"/>
          </p:cNvCxnSpPr>
          <p:nvPr/>
        </p:nvCxnSpPr>
        <p:spPr>
          <a:xfrm>
            <a:off x="4408388" y="203578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4869950" y="1666448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47225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al 56"/>
          <p:cNvSpPr/>
          <p:nvPr/>
        </p:nvSpPr>
        <p:spPr>
          <a:xfrm>
            <a:off x="3759448" y="3488471"/>
            <a:ext cx="3629000" cy="8322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00" dirty="0"/>
          </a:p>
        </p:txBody>
      </p:sp>
      <p:sp>
        <p:nvSpPr>
          <p:cNvPr id="4" name="Ovaal 3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2617688" y="205483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760341" y="17979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695603" y="271375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5712659" y="271375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4962731" y="232592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5712659" y="232592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353296" y="3781168"/>
            <a:ext cx="2761018" cy="333632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24" name="Ovaal 23"/>
          <p:cNvSpPr/>
          <p:nvPr/>
        </p:nvSpPr>
        <p:spPr>
          <a:xfrm>
            <a:off x="4620685" y="3691130"/>
            <a:ext cx="680021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Just t1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574840" y="3726430"/>
            <a:ext cx="806910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Nothing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4960696" y="3227459"/>
            <a:ext cx="2035" cy="463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 flipH="1">
            <a:off x="5978295" y="3227459"/>
            <a:ext cx="1492" cy="498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759448" y="490375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077445" y="17735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64676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73948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977680" y="3329063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57" idx="1"/>
          </p:cNvCxnSpPr>
          <p:nvPr/>
        </p:nvCxnSpPr>
        <p:spPr>
          <a:xfrm flipH="1">
            <a:off x="4290903" y="2236454"/>
            <a:ext cx="893" cy="1373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493000" y="2054830"/>
            <a:ext cx="882650" cy="2059970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2821161" y="3891371"/>
            <a:ext cx="870198" cy="146685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58"/>
          <p:cNvCxnSpPr>
            <a:stCxn id="57" idx="3"/>
            <a:endCxn id="38" idx="1"/>
          </p:cNvCxnSpPr>
          <p:nvPr/>
        </p:nvCxnSpPr>
        <p:spPr>
          <a:xfrm>
            <a:off x="4290903" y="4198808"/>
            <a:ext cx="0" cy="780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al 33"/>
          <p:cNvSpPr/>
          <p:nvPr/>
        </p:nvSpPr>
        <p:spPr>
          <a:xfrm>
            <a:off x="3759448" y="3575284"/>
            <a:ext cx="3629000" cy="777665"/>
          </a:xfrm>
          <a:prstGeom prst="ellipse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00" dirty="0"/>
          </a:p>
        </p:txBody>
      </p:sp>
      <p:sp>
        <p:nvSpPr>
          <p:cNvPr id="4" name="Ovaal 3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2617688" y="205483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760341" y="17979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881748" y="2699511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6091550" y="2699511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s2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5148876" y="2311684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6091550" y="2311684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353296" y="3781168"/>
            <a:ext cx="2761018" cy="333632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24" name="Ovaal 23"/>
          <p:cNvSpPr/>
          <p:nvPr/>
        </p:nvSpPr>
        <p:spPr>
          <a:xfrm>
            <a:off x="4618441" y="3723396"/>
            <a:ext cx="1055719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[t1, t2..]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841540" y="3726430"/>
            <a:ext cx="1028453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[t8, t9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5146301" y="3213218"/>
            <a:ext cx="2575" cy="510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 flipH="1">
            <a:off x="6355767" y="3213218"/>
            <a:ext cx="2911" cy="513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759448" y="490375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t2, </a:t>
            </a:r>
            <a:r>
              <a:rPr lang="mr-IN" sz="1000" dirty="0" smtClean="0"/>
              <a:t>…</a:t>
            </a:r>
            <a:r>
              <a:rPr lang="nl-NL" sz="1000" dirty="0" smtClean="0"/>
              <a:t>, t9, t9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077445" y="17735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64676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910498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977680" y="3329063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34" idx="1"/>
          </p:cNvCxnSpPr>
          <p:nvPr/>
        </p:nvCxnSpPr>
        <p:spPr>
          <a:xfrm flipH="1">
            <a:off x="4290903" y="2236454"/>
            <a:ext cx="893" cy="1452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493000" y="2054830"/>
            <a:ext cx="882650" cy="2059970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2821161" y="3891371"/>
            <a:ext cx="870198" cy="146685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36" name="Rechte verbindingslijn met pijl 35"/>
          <p:cNvCxnSpPr>
            <a:stCxn id="34" idx="3"/>
            <a:endCxn id="38" idx="1"/>
          </p:cNvCxnSpPr>
          <p:nvPr/>
        </p:nvCxnSpPr>
        <p:spPr>
          <a:xfrm>
            <a:off x="4290903" y="4239063"/>
            <a:ext cx="0" cy="73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3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996777" y="185826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r</a:t>
            </a:r>
          </a:p>
        </p:txBody>
      </p:sp>
      <p:sp>
        <p:nvSpPr>
          <p:cNvPr id="24" name="Ovaal 23"/>
          <p:cNvSpPr/>
          <p:nvPr/>
        </p:nvSpPr>
        <p:spPr>
          <a:xfrm>
            <a:off x="4148541" y="2853446"/>
            <a:ext cx="105571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[t1, t2..]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371640" y="2856480"/>
            <a:ext cx="102845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4676401" y="2371973"/>
            <a:ext cx="587504" cy="481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1" idx="4"/>
            <a:endCxn id="25" idx="0"/>
          </p:cNvCxnSpPr>
          <p:nvPr/>
        </p:nvCxnSpPr>
        <p:spPr>
          <a:xfrm>
            <a:off x="5263905" y="2371973"/>
            <a:ext cx="621962" cy="484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4081425" y="4658912"/>
            <a:ext cx="236496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t2, </a:t>
            </a:r>
            <a:r>
              <a:rPr lang="mr-IN" sz="1000" dirty="0" smtClean="0"/>
              <a:t>…</a:t>
            </a:r>
            <a:r>
              <a:rPr lang="nl-NL" sz="1000" dirty="0" smtClean="0"/>
              <a:t>, 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46230" y="245393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68785" y="245393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24" idx="4"/>
            <a:endCxn id="39" idx="0"/>
          </p:cNvCxnSpPr>
          <p:nvPr/>
        </p:nvCxnSpPr>
        <p:spPr>
          <a:xfrm flipH="1">
            <a:off x="4676400" y="3367153"/>
            <a:ext cx="1" cy="407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25" idx="4"/>
            <a:endCxn id="38" idx="0"/>
          </p:cNvCxnSpPr>
          <p:nvPr/>
        </p:nvCxnSpPr>
        <p:spPr>
          <a:xfrm flipH="1">
            <a:off x="5263905" y="3370187"/>
            <a:ext cx="621962" cy="1288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>
            <a:off x="4861564" y="4281983"/>
            <a:ext cx="534256" cy="21198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632163" y="298718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6419035" y="298718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4409272" y="37751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3632163" y="3448035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3632163" y="384862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>
                <a:solidFill>
                  <a:schemeClr val="accent2"/>
                </a:solidFill>
              </a:rPr>
              <a:t>c</a:t>
            </a:r>
            <a:r>
              <a:rPr lang="nl-NL" sz="1000" dirty="0" err="1" smtClean="0">
                <a:solidFill>
                  <a:schemeClr val="accent2"/>
                </a:solidFill>
              </a:rPr>
              <a:t>oncat</a:t>
            </a:r>
            <a:r>
              <a:rPr lang="nl-NL" sz="1000" dirty="0" smtClean="0">
                <a:solidFill>
                  <a:schemeClr val="accent2"/>
                </a:solidFill>
              </a:rPr>
              <a:t>&lt;$&gt;f r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4676400" y="4288846"/>
            <a:ext cx="587505" cy="370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5395820" y="4289756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0" name="Tekstvak 49"/>
          <p:cNvSpPr txBox="1"/>
          <p:nvPr/>
        </p:nvSpPr>
        <p:spPr>
          <a:xfrm>
            <a:off x="3645349" y="4289755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2961168" y="4792654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>
                <a:solidFill>
                  <a:schemeClr val="accent2"/>
                </a:solidFill>
              </a:rPr>
              <a:t>c</a:t>
            </a:r>
            <a:r>
              <a:rPr lang="nl-NL" sz="1000" dirty="0" err="1" smtClean="0">
                <a:solidFill>
                  <a:schemeClr val="accent2"/>
                </a:solidFill>
              </a:rPr>
              <a:t>oncat</a:t>
            </a:r>
            <a:r>
              <a:rPr lang="nl-NL" sz="1000" dirty="0" smtClean="0">
                <a:solidFill>
                  <a:schemeClr val="accent2"/>
                </a:solidFill>
              </a:rPr>
              <a:t>&lt;$&gt;f r&lt;*&gt;g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>
            <a:off x="4539713" y="1992008"/>
            <a:ext cx="229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r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996777" y="185826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r</a:t>
            </a:r>
          </a:p>
        </p:txBody>
      </p:sp>
      <p:sp>
        <p:nvSpPr>
          <p:cNvPr id="24" name="Ovaal 23"/>
          <p:cNvSpPr/>
          <p:nvPr/>
        </p:nvSpPr>
        <p:spPr>
          <a:xfrm>
            <a:off x="4148541" y="2853446"/>
            <a:ext cx="105571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t1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371640" y="2856480"/>
            <a:ext cx="102845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4676401" y="2371973"/>
            <a:ext cx="587504" cy="481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1" idx="4"/>
            <a:endCxn id="25" idx="0"/>
          </p:cNvCxnSpPr>
          <p:nvPr/>
        </p:nvCxnSpPr>
        <p:spPr>
          <a:xfrm>
            <a:off x="5263905" y="2371973"/>
            <a:ext cx="621962" cy="484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4081425" y="4658912"/>
            <a:ext cx="236496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46230" y="245393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68785" y="245393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24" idx="4"/>
            <a:endCxn id="39" idx="0"/>
          </p:cNvCxnSpPr>
          <p:nvPr/>
        </p:nvCxnSpPr>
        <p:spPr>
          <a:xfrm flipH="1">
            <a:off x="4676400" y="3367153"/>
            <a:ext cx="1" cy="407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25" idx="4"/>
            <a:endCxn id="38" idx="0"/>
          </p:cNvCxnSpPr>
          <p:nvPr/>
        </p:nvCxnSpPr>
        <p:spPr>
          <a:xfrm flipH="1">
            <a:off x="5263905" y="3370187"/>
            <a:ext cx="621962" cy="1288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>
            <a:off x="4861564" y="4281983"/>
            <a:ext cx="534256" cy="21198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632163" y="298718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6419035" y="298718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4409272" y="37751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3632163" y="3448035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3632163" y="3848626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cons</a:t>
            </a:r>
            <a:r>
              <a:rPr lang="nl-NL" sz="1000" dirty="0" smtClean="0">
                <a:solidFill>
                  <a:schemeClr val="accent2"/>
                </a:solidFill>
              </a:rPr>
              <a:t>&lt;$&gt;f r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4676400" y="4288846"/>
            <a:ext cx="587505" cy="370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5395820" y="4289756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0" name="Tekstvak 49"/>
          <p:cNvSpPr txBox="1"/>
          <p:nvPr/>
        </p:nvSpPr>
        <p:spPr>
          <a:xfrm>
            <a:off x="3645349" y="4289755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2961168" y="479265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cons</a:t>
            </a:r>
            <a:r>
              <a:rPr lang="nl-NL" sz="1000" dirty="0" smtClean="0">
                <a:solidFill>
                  <a:schemeClr val="accent2"/>
                </a:solidFill>
              </a:rPr>
              <a:t>&lt;$&gt;f r&lt;*&gt;g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>
            <a:off x="4539713" y="1992008"/>
            <a:ext cx="229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r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6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al 29"/>
          <p:cNvSpPr/>
          <p:nvPr/>
        </p:nvSpPr>
        <p:spPr>
          <a:xfrm>
            <a:off x="3981698" y="3240280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00" dirty="0"/>
          </a:p>
        </p:txBody>
      </p:sp>
      <p:sp>
        <p:nvSpPr>
          <p:cNvPr id="4" name="Ovaal 3"/>
          <p:cNvSpPr/>
          <p:nvPr/>
        </p:nvSpPr>
        <p:spPr>
          <a:xfrm>
            <a:off x="2756532" y="6422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3290788" y="899131"/>
            <a:ext cx="6918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982591" y="6422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842936" y="154381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5797091" y="154381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s2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5110064" y="115598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5797091" y="115598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575546" y="3330318"/>
            <a:ext cx="2199904" cy="3336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&lt;s1;true&gt;, &lt;s2;false&gt;</a:t>
            </a:r>
            <a:r>
              <a:rPr lang="mr-IN" sz="1000" dirty="0" smtClean="0"/>
              <a:t>…</a:t>
            </a:r>
            <a:endParaRPr lang="nl-NL" sz="1000" dirty="0"/>
          </a:p>
        </p:txBody>
      </p:sp>
      <p:sp>
        <p:nvSpPr>
          <p:cNvPr id="24" name="Ovaal 23"/>
          <p:cNvSpPr/>
          <p:nvPr/>
        </p:nvSpPr>
        <p:spPr>
          <a:xfrm>
            <a:off x="4842936" y="2535430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err="1" smtClean="0"/>
              <a:t>true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797091" y="2570730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err="1" smtClean="0"/>
              <a:t>false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>
            <a:off x="5110064" y="2057519"/>
            <a:ext cx="0" cy="477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>
            <a:off x="6064219" y="2057519"/>
            <a:ext cx="0" cy="51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981698" y="413540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496545" y="6178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5096476" y="217336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criterium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6018448" y="217336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criterium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450630" y="2173363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smtClean="0"/>
              <a:t>Filter criterium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38" idx="1"/>
          </p:cNvCxnSpPr>
          <p:nvPr/>
        </p:nvCxnSpPr>
        <p:spPr>
          <a:xfrm flipH="1">
            <a:off x="4513153" y="1080754"/>
            <a:ext cx="893" cy="31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715250" y="899129"/>
            <a:ext cx="882650" cy="2763641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3043411" y="3330319"/>
            <a:ext cx="870198" cy="1273432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7759209" y="426915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ilter criterium f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990277" y="77601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f r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5" name="Gebogen verbindingslijn 4"/>
          <p:cNvCxnSpPr>
            <a:stCxn id="23" idx="3"/>
            <a:endCxn id="38" idx="6"/>
          </p:cNvCxnSpPr>
          <p:nvPr/>
        </p:nvCxnSpPr>
        <p:spPr>
          <a:xfrm>
            <a:off x="6775450" y="3497134"/>
            <a:ext cx="835248" cy="895129"/>
          </a:xfrm>
          <a:prstGeom prst="bentConnector3">
            <a:avLst>
              <a:gd name="adj1" fmla="val 1167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2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1716872" y="280049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a</a:t>
            </a:r>
            <a:endParaRPr lang="nl-NL" sz="1000" dirty="0"/>
          </a:p>
        </p:txBody>
      </p:sp>
      <p:sp>
        <p:nvSpPr>
          <p:cNvPr id="38" name="Ovaal 37"/>
          <p:cNvSpPr/>
          <p:nvPr/>
        </p:nvSpPr>
        <p:spPr>
          <a:xfrm>
            <a:off x="1402162" y="4639860"/>
            <a:ext cx="116367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a, f a]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11" idx="4"/>
            <a:endCxn id="39" idx="0"/>
          </p:cNvCxnSpPr>
          <p:nvPr/>
        </p:nvCxnSpPr>
        <p:spPr>
          <a:xfrm>
            <a:off x="1984000" y="3314203"/>
            <a:ext cx="0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 rot="1585342">
            <a:off x="1808448" y="4574750"/>
            <a:ext cx="904831" cy="426472"/>
          </a:xfrm>
          <a:prstGeom prst="blockArc">
            <a:avLst>
              <a:gd name="adj1" fmla="val 12120267"/>
              <a:gd name="adj2" fmla="val 20443658"/>
              <a:gd name="adj3" fmla="val 6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1863653" y="2557719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9" name="Ovaal 38"/>
          <p:cNvSpPr/>
          <p:nvPr/>
        </p:nvSpPr>
        <p:spPr>
          <a:xfrm>
            <a:off x="1716872" y="375608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1310734" y="3329281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937572" y="3872388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&lt;$&gt;a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1984000" y="4269796"/>
            <a:ext cx="0" cy="37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 rot="1800000">
            <a:off x="2044787" y="4443858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&lt;$&gt;a&lt;*&gt;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1398782" y="5265043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&lt;$&gt;a&lt;*&gt;[f a]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40" name="Ovaal 39"/>
          <p:cNvSpPr/>
          <p:nvPr/>
        </p:nvSpPr>
        <p:spPr>
          <a:xfrm>
            <a:off x="3582292" y="2800495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f</a:t>
            </a:r>
            <a:r>
              <a:rPr lang="nl-NL" sz="1000" dirty="0" smtClean="0"/>
              <a:t> a</a:t>
            </a:r>
            <a:endParaRPr lang="nl-NL" sz="1000" dirty="0"/>
          </a:p>
        </p:txBody>
      </p:sp>
      <p:sp>
        <p:nvSpPr>
          <p:cNvPr id="42" name="Ovaal 41"/>
          <p:cNvSpPr/>
          <p:nvPr/>
        </p:nvSpPr>
        <p:spPr>
          <a:xfrm>
            <a:off x="3267582" y="4639859"/>
            <a:ext cx="116367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[f a]</a:t>
            </a:r>
            <a:endParaRPr lang="nl-NL" sz="1000" dirty="0"/>
          </a:p>
        </p:txBody>
      </p:sp>
      <p:cxnSp>
        <p:nvCxnSpPr>
          <p:cNvPr id="46" name="Rechte verbindingslijn met pijl 45"/>
          <p:cNvCxnSpPr>
            <a:stCxn id="40" idx="4"/>
            <a:endCxn id="54" idx="0"/>
          </p:cNvCxnSpPr>
          <p:nvPr/>
        </p:nvCxnSpPr>
        <p:spPr>
          <a:xfrm>
            <a:off x="3849420" y="3314202"/>
            <a:ext cx="0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/>
          <p:cNvSpPr txBox="1"/>
          <p:nvPr/>
        </p:nvSpPr>
        <p:spPr>
          <a:xfrm>
            <a:off x="3692966" y="254230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a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4" name="Ovaal 53"/>
          <p:cNvSpPr/>
          <p:nvPr/>
        </p:nvSpPr>
        <p:spPr>
          <a:xfrm>
            <a:off x="3582292" y="375608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55" name="Tekstvak 54"/>
          <p:cNvSpPr txBox="1"/>
          <p:nvPr/>
        </p:nvSpPr>
        <p:spPr>
          <a:xfrm>
            <a:off x="3163736" y="3335469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56" name="Tekstvak 55"/>
          <p:cNvSpPr txBox="1"/>
          <p:nvPr/>
        </p:nvSpPr>
        <p:spPr>
          <a:xfrm>
            <a:off x="2802992" y="38723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&lt;$&gt;f a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57" name="Rechte verbindingslijn met pijl 56"/>
          <p:cNvCxnSpPr>
            <a:stCxn id="54" idx="4"/>
            <a:endCxn id="42" idx="0"/>
          </p:cNvCxnSpPr>
          <p:nvPr/>
        </p:nvCxnSpPr>
        <p:spPr>
          <a:xfrm>
            <a:off x="3849420" y="4269795"/>
            <a:ext cx="0" cy="37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met pijl 58"/>
          <p:cNvCxnSpPr>
            <a:stCxn id="11" idx="6"/>
            <a:endCxn id="40" idx="2"/>
          </p:cNvCxnSpPr>
          <p:nvPr/>
        </p:nvCxnSpPr>
        <p:spPr>
          <a:xfrm flipV="1">
            <a:off x="2251128" y="3057349"/>
            <a:ext cx="13311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2874579" y="272401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61" name="Rechte verbindingslijn met pijl 60"/>
          <p:cNvCxnSpPr>
            <a:stCxn id="42" idx="2"/>
            <a:endCxn id="38" idx="6"/>
          </p:cNvCxnSpPr>
          <p:nvPr/>
        </p:nvCxnSpPr>
        <p:spPr>
          <a:xfrm flipH="1">
            <a:off x="2565837" y="4896713"/>
            <a:ext cx="7017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al 61"/>
          <p:cNvSpPr/>
          <p:nvPr/>
        </p:nvSpPr>
        <p:spPr>
          <a:xfrm>
            <a:off x="5443134" y="2800495"/>
            <a:ext cx="71636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Nothing</a:t>
            </a:r>
            <a:endParaRPr lang="nl-NL" sz="1000" dirty="0"/>
          </a:p>
        </p:txBody>
      </p:sp>
      <p:sp>
        <p:nvSpPr>
          <p:cNvPr id="63" name="Ovaal 62"/>
          <p:cNvSpPr/>
          <p:nvPr/>
        </p:nvSpPr>
        <p:spPr>
          <a:xfrm>
            <a:off x="5521499" y="4632315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cxnSp>
        <p:nvCxnSpPr>
          <p:cNvPr id="64" name="Rechte verbindingslijn met pijl 63"/>
          <p:cNvCxnSpPr>
            <a:stCxn id="62" idx="4"/>
            <a:endCxn id="66" idx="0"/>
          </p:cNvCxnSpPr>
          <p:nvPr/>
        </p:nvCxnSpPr>
        <p:spPr>
          <a:xfrm>
            <a:off x="5801317" y="3314202"/>
            <a:ext cx="4195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/>
          <p:cNvSpPr txBox="1"/>
          <p:nvPr/>
        </p:nvSpPr>
        <p:spPr>
          <a:xfrm>
            <a:off x="5521499" y="253743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Nothing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5538384" y="375608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67" name="Tekstvak 66"/>
          <p:cNvSpPr txBox="1"/>
          <p:nvPr/>
        </p:nvSpPr>
        <p:spPr>
          <a:xfrm>
            <a:off x="5144372" y="331924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68" name="Tekstvak 67"/>
          <p:cNvSpPr txBox="1"/>
          <p:nvPr/>
        </p:nvSpPr>
        <p:spPr>
          <a:xfrm>
            <a:off x="4422534" y="3872387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</a:t>
            </a:r>
            <a:r>
              <a:rPr lang="nl-NL" sz="1000" dirty="0" err="1" smtClean="0">
                <a:solidFill>
                  <a:schemeClr val="accent2"/>
                </a:solidFill>
              </a:rPr>
              <a:t>Nothing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69" name="Rechte verbindingslijn met pijl 68"/>
          <p:cNvCxnSpPr>
            <a:stCxn id="66" idx="4"/>
            <a:endCxn id="63" idx="0"/>
          </p:cNvCxnSpPr>
          <p:nvPr/>
        </p:nvCxnSpPr>
        <p:spPr>
          <a:xfrm>
            <a:off x="5805512" y="4269795"/>
            <a:ext cx="4809" cy="362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/>
          <p:cNvSpPr txBox="1"/>
          <p:nvPr/>
        </p:nvSpPr>
        <p:spPr>
          <a:xfrm>
            <a:off x="4735421" y="272401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72" name="Rechte verbindingslijn met pijl 71"/>
          <p:cNvCxnSpPr>
            <a:endCxn id="62" idx="2"/>
          </p:cNvCxnSpPr>
          <p:nvPr/>
        </p:nvCxnSpPr>
        <p:spPr>
          <a:xfrm flipV="1">
            <a:off x="4116548" y="3057349"/>
            <a:ext cx="132658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/>
          <p:cNvSpPr txBox="1"/>
          <p:nvPr/>
        </p:nvSpPr>
        <p:spPr>
          <a:xfrm rot="1800000">
            <a:off x="3882380" y="4435413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&lt;$&gt;f a&lt;*&gt;</a:t>
            </a:r>
            <a:endParaRPr lang="nl-NL" sz="1000" dirty="0"/>
          </a:p>
        </p:txBody>
      </p:sp>
      <p:cxnSp>
        <p:nvCxnSpPr>
          <p:cNvPr id="74" name="Rechte verbindingslijn met pijl 73"/>
          <p:cNvCxnSpPr>
            <a:stCxn id="63" idx="2"/>
            <a:endCxn id="42" idx="6"/>
          </p:cNvCxnSpPr>
          <p:nvPr/>
        </p:nvCxnSpPr>
        <p:spPr>
          <a:xfrm flipH="1">
            <a:off x="4431257" y="4889169"/>
            <a:ext cx="1090242" cy="7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75"/>
          <p:cNvSpPr/>
          <p:nvPr/>
        </p:nvSpPr>
        <p:spPr>
          <a:xfrm>
            <a:off x="6939174" y="4632315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cxnSp>
        <p:nvCxnSpPr>
          <p:cNvPr id="77" name="Rechte verbindingslijn met pijl 76"/>
          <p:cNvCxnSpPr>
            <a:stCxn id="76" idx="2"/>
            <a:endCxn id="63" idx="6"/>
          </p:cNvCxnSpPr>
          <p:nvPr/>
        </p:nvCxnSpPr>
        <p:spPr>
          <a:xfrm flipH="1">
            <a:off x="6099142" y="4889169"/>
            <a:ext cx="8400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kstvak 79"/>
          <p:cNvSpPr txBox="1"/>
          <p:nvPr/>
        </p:nvSpPr>
        <p:spPr>
          <a:xfrm rot="1811402">
            <a:off x="5737933" y="4461798"/>
            <a:ext cx="1350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r>
              <a:rPr lang="nl-NL" sz="1000" dirty="0" err="1" smtClean="0"/>
              <a:t>Nothing</a:t>
            </a:r>
            <a:r>
              <a:rPr lang="nl-NL" sz="1000" dirty="0" smtClean="0"/>
              <a:t>&lt;*&gt;</a:t>
            </a:r>
            <a:endParaRPr lang="nl-NL" sz="1000" dirty="0"/>
          </a:p>
        </p:txBody>
      </p:sp>
      <p:cxnSp>
        <p:nvCxnSpPr>
          <p:cNvPr id="81" name="Rechte verbindingslijn met pijl 80"/>
          <p:cNvCxnSpPr>
            <a:stCxn id="62" idx="5"/>
            <a:endCxn id="76" idx="0"/>
          </p:cNvCxnSpPr>
          <p:nvPr/>
        </p:nvCxnSpPr>
        <p:spPr>
          <a:xfrm>
            <a:off x="6054591" y="3238971"/>
            <a:ext cx="1173405" cy="13933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met pijl 83"/>
          <p:cNvCxnSpPr>
            <a:stCxn id="40" idx="5"/>
            <a:endCxn id="63" idx="1"/>
          </p:cNvCxnSpPr>
          <p:nvPr/>
        </p:nvCxnSpPr>
        <p:spPr>
          <a:xfrm>
            <a:off x="4038308" y="3238971"/>
            <a:ext cx="1567785" cy="1468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met pijl 86"/>
          <p:cNvCxnSpPr>
            <a:stCxn id="11" idx="5"/>
            <a:endCxn id="42" idx="1"/>
          </p:cNvCxnSpPr>
          <p:nvPr/>
        </p:nvCxnSpPr>
        <p:spPr>
          <a:xfrm>
            <a:off x="2172888" y="3238972"/>
            <a:ext cx="1265110" cy="1476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/>
          <p:cNvSpPr txBox="1"/>
          <p:nvPr/>
        </p:nvSpPr>
        <p:spPr>
          <a:xfrm>
            <a:off x="2575050" y="3619062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a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  <p:sp>
        <p:nvSpPr>
          <p:cNvPr id="92" name="Tekstvak 91"/>
          <p:cNvSpPr txBox="1"/>
          <p:nvPr/>
        </p:nvSpPr>
        <p:spPr>
          <a:xfrm>
            <a:off x="4528448" y="3598921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</a:t>
            </a:r>
            <a:r>
              <a:rPr lang="nl-NL" sz="1000" dirty="0" smtClean="0"/>
              <a:t> a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  <p:sp>
        <p:nvSpPr>
          <p:cNvPr id="93" name="Tekstvak 92"/>
          <p:cNvSpPr txBox="1"/>
          <p:nvPr/>
        </p:nvSpPr>
        <p:spPr>
          <a:xfrm>
            <a:off x="6442382" y="3622158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Nothing</a:t>
            </a:r>
            <a:r>
              <a:rPr lang="nl-NL" sz="1000" dirty="0" smtClean="0"/>
              <a:t>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  <p:sp>
        <p:nvSpPr>
          <p:cNvPr id="121" name="Blokboog 120"/>
          <p:cNvSpPr/>
          <p:nvPr/>
        </p:nvSpPr>
        <p:spPr>
          <a:xfrm rot="1585342">
            <a:off x="3676431" y="4566861"/>
            <a:ext cx="904831" cy="426472"/>
          </a:xfrm>
          <a:prstGeom prst="blockArc">
            <a:avLst>
              <a:gd name="adj1" fmla="val 12120267"/>
              <a:gd name="adj2" fmla="val 20443658"/>
              <a:gd name="adj3" fmla="val 6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2" name="Blokboog 121"/>
          <p:cNvSpPr/>
          <p:nvPr/>
        </p:nvSpPr>
        <p:spPr>
          <a:xfrm rot="1585342">
            <a:off x="5652713" y="4592333"/>
            <a:ext cx="904831" cy="426472"/>
          </a:xfrm>
          <a:prstGeom prst="blockArc">
            <a:avLst>
              <a:gd name="adj1" fmla="val 12120267"/>
              <a:gd name="adj2" fmla="val 20443658"/>
              <a:gd name="adj3" fmla="val 6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3" name="Tekstvak 122"/>
          <p:cNvSpPr txBox="1"/>
          <p:nvPr/>
        </p:nvSpPr>
        <p:spPr>
          <a:xfrm>
            <a:off x="3289009" y="5251172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&lt;$&gt;f a&lt;*&gt;[]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124" name="Tekstvak 123"/>
          <p:cNvSpPr txBox="1"/>
          <p:nvPr/>
        </p:nvSpPr>
        <p:spPr>
          <a:xfrm>
            <a:off x="5095835" y="5241936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</a:t>
            </a:r>
            <a:r>
              <a:rPr lang="nl-NL" sz="1000" dirty="0" err="1" smtClean="0">
                <a:solidFill>
                  <a:schemeClr val="accent2"/>
                </a:solidFill>
              </a:rPr>
              <a:t>Nothing</a:t>
            </a:r>
            <a:r>
              <a:rPr lang="nl-NL" sz="1000" dirty="0" smtClean="0">
                <a:solidFill>
                  <a:schemeClr val="accent2"/>
                </a:solidFill>
              </a:rPr>
              <a:t>&lt;*&gt;[]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125" name="Tekstvak 124"/>
          <p:cNvSpPr txBox="1"/>
          <p:nvPr/>
        </p:nvSpPr>
        <p:spPr>
          <a:xfrm>
            <a:off x="6926470" y="524193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smtClean="0">
                <a:solidFill>
                  <a:schemeClr val="accent2"/>
                </a:solidFill>
              </a:rPr>
              <a:t>Nothing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8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10119</TotalTime>
  <Words>364</Words>
  <Application>Microsoft Macintosh PowerPoint</Application>
  <PresentationFormat>Breedbeeld</PresentationFormat>
  <Paragraphs>124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Joop Ringelberg</dc:creator>
  <cp:lastModifiedBy>Joop Ringelberg</cp:lastModifiedBy>
  <cp:revision>30</cp:revision>
  <dcterms:created xsi:type="dcterms:W3CDTF">2017-09-26T09:22:36Z</dcterms:created>
  <dcterms:modified xsi:type="dcterms:W3CDTF">2017-10-03T10:02:00Z</dcterms:modified>
</cp:coreProperties>
</file>