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3"/>
  </p:normalViewPr>
  <p:slideViewPr>
    <p:cSldViewPr snapToGrid="0" snapToObjects="1">
      <p:cViewPr>
        <p:scale>
          <a:sx n="200" d="100"/>
          <a:sy n="200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2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0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4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0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8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2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1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ap f stackedLoc_1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118755" y="1168923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2848649" y="1583881"/>
            <a:ext cx="220435" cy="194973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 flipV="1">
            <a:off x="2592909" y="2032902"/>
            <a:ext cx="1002021" cy="270106"/>
          </a:xfrm>
          <a:prstGeom prst="curvedConnector5">
            <a:avLst>
              <a:gd name="adj1" fmla="val -55405"/>
              <a:gd name="adj2" fmla="val -524300"/>
              <a:gd name="adj3" fmla="val 13748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174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a</a:t>
            </a:r>
            <a:r>
              <a:rPr lang="nl-NL" sz="1000" smtClean="0"/>
              <a:t>pply</a:t>
            </a:r>
            <a:r>
              <a:rPr lang="nl-NL" sz="1000" dirty="0" smtClean="0"/>
              <a:t> 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33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pply</a:t>
            </a:r>
            <a:r>
              <a:rPr lang="nl-NL" dirty="0" smtClean="0"/>
              <a:t> </a:t>
            </a:r>
            <a:r>
              <a:rPr lang="nl-NL" dirty="0" err="1" smtClean="0"/>
              <a:t>stackedLoc_f</a:t>
            </a:r>
            <a:r>
              <a:rPr lang="nl-NL" dirty="0" smtClean="0"/>
              <a:t>   stackedLoc_1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118755" y="1168923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3453532" y="978997"/>
            <a:ext cx="220435" cy="31595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>
            <a:off x="2895351" y="2000567"/>
            <a:ext cx="1002020" cy="334777"/>
          </a:xfrm>
          <a:prstGeom prst="curvedConnector5">
            <a:avLst>
              <a:gd name="adj1" fmla="val -22814"/>
              <a:gd name="adj2" fmla="val -545048"/>
              <a:gd name="adj3" fmla="val 12281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  <p:sp>
        <p:nvSpPr>
          <p:cNvPr id="11" name="Vierkante haak links 10"/>
          <p:cNvSpPr/>
          <p:nvPr/>
        </p:nvSpPr>
        <p:spPr>
          <a:xfrm rot="5400000">
            <a:off x="4425043" y="1165834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Kromme verbindingslijn 12"/>
          <p:cNvCxnSpPr>
            <a:stCxn id="11" idx="1"/>
            <a:endCxn id="7" idx="1"/>
          </p:cNvCxnSpPr>
          <p:nvPr/>
        </p:nvCxnSpPr>
        <p:spPr>
          <a:xfrm rot="16200000" flipH="1" flipV="1">
            <a:off x="3546951" y="1680654"/>
            <a:ext cx="1005109" cy="971511"/>
          </a:xfrm>
          <a:prstGeom prst="curvedConnector5">
            <a:avLst>
              <a:gd name="adj1" fmla="val -22744"/>
              <a:gd name="adj2" fmla="val -154210"/>
              <a:gd name="adj3" fmla="val 12274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7"/>
          <p:cNvSpPr/>
          <p:nvPr/>
        </p:nvSpPr>
        <p:spPr>
          <a:xfrm>
            <a:off x="1902279" y="4414303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9" name="Rechte verbindingslijn met pijl 18"/>
          <p:cNvCxnSpPr>
            <a:stCxn id="18" idx="6"/>
            <a:endCxn id="15" idx="3"/>
          </p:cNvCxnSpPr>
          <p:nvPr/>
        </p:nvCxnSpPr>
        <p:spPr>
          <a:xfrm flipV="1">
            <a:off x="2436535" y="3892114"/>
            <a:ext cx="1425346" cy="779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3002599" y="426003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a</a:t>
            </a:r>
            <a:r>
              <a:rPr lang="nl-NL" sz="1000" smtClean="0"/>
              <a:t>pply</a:t>
            </a:r>
            <a:r>
              <a:rPr lang="nl-NL" sz="1000" dirty="0" smtClean="0"/>
              <a:t> f</a:t>
            </a:r>
            <a:endParaRPr lang="nl-NL" sz="1000" dirty="0"/>
          </a:p>
        </p:txBody>
      </p:sp>
      <p:sp>
        <p:nvSpPr>
          <p:cNvPr id="24" name="Blokboog 23"/>
          <p:cNvSpPr/>
          <p:nvPr/>
        </p:nvSpPr>
        <p:spPr>
          <a:xfrm rot="13858678">
            <a:off x="2788735" y="3778195"/>
            <a:ext cx="556844" cy="396199"/>
          </a:xfrm>
          <a:prstGeom prst="blockArc">
            <a:avLst>
              <a:gd name="adj1" fmla="val 10800000"/>
              <a:gd name="adj2" fmla="val 348400"/>
              <a:gd name="adj3" fmla="val 5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Bind 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21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Bind stackedLoc_1   f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020785" y="1266894"/>
            <a:ext cx="220435" cy="102053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2845293" y="1587236"/>
            <a:ext cx="220435" cy="19430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 flipV="1">
            <a:off x="2542247" y="2080209"/>
            <a:ext cx="1002020" cy="175491"/>
          </a:xfrm>
          <a:prstGeom prst="curvedConnector5">
            <a:avLst>
              <a:gd name="adj1" fmla="val -22814"/>
              <a:gd name="adj2" fmla="val -744385"/>
              <a:gd name="adj3" fmla="val 12281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  <p:sp>
        <p:nvSpPr>
          <p:cNvPr id="14" name="Tekstvak 13"/>
          <p:cNvSpPr txBox="1"/>
          <p:nvPr/>
        </p:nvSpPr>
        <p:spPr>
          <a:xfrm>
            <a:off x="4980254" y="1666945"/>
            <a:ext cx="204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</a:t>
            </a:r>
            <a:r>
              <a:rPr lang="nl-NL" dirty="0" smtClean="0"/>
              <a:t>o </a:t>
            </a:r>
          </a:p>
          <a:p>
            <a:r>
              <a:rPr lang="nl-NL" dirty="0" smtClean="0"/>
              <a:t>    x &lt;- stackedLoc_1</a:t>
            </a:r>
          </a:p>
          <a:p>
            <a:r>
              <a:rPr lang="nl-NL" dirty="0"/>
              <a:t> </a:t>
            </a:r>
            <a:r>
              <a:rPr lang="nl-NL" dirty="0" smtClean="0"/>
              <a:t>   f x</a:t>
            </a:r>
            <a:endParaRPr lang="nl-NL" dirty="0"/>
          </a:p>
        </p:txBody>
      </p:sp>
      <p:sp>
        <p:nvSpPr>
          <p:cNvPr id="20" name="Vierkante haak links 19"/>
          <p:cNvSpPr/>
          <p:nvPr/>
        </p:nvSpPr>
        <p:spPr>
          <a:xfrm rot="5400000">
            <a:off x="6223925" y="1212486"/>
            <a:ext cx="220435" cy="112935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ierkante haak links 20"/>
          <p:cNvSpPr/>
          <p:nvPr/>
        </p:nvSpPr>
        <p:spPr>
          <a:xfrm rot="16200000">
            <a:off x="5268767" y="2485376"/>
            <a:ext cx="220435" cy="32921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Kromme verbindingslijn 21"/>
          <p:cNvCxnSpPr>
            <a:stCxn id="20" idx="1"/>
            <a:endCxn id="21" idx="1"/>
          </p:cNvCxnSpPr>
          <p:nvPr/>
        </p:nvCxnSpPr>
        <p:spPr>
          <a:xfrm rot="16200000" flipH="1" flipV="1">
            <a:off x="5309936" y="1735995"/>
            <a:ext cx="1093256" cy="955158"/>
          </a:xfrm>
          <a:prstGeom prst="curvedConnector5">
            <a:avLst>
              <a:gd name="adj1" fmla="val -20910"/>
              <a:gd name="adj2" fmla="val -101292"/>
              <a:gd name="adj3" fmla="val 12091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5214376" y="3525826"/>
            <a:ext cx="19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stackedLoc_1 &gt;&gt;= f</a:t>
            </a:r>
            <a:endParaRPr lang="nl-NL" dirty="0"/>
          </a:p>
        </p:txBody>
      </p:sp>
      <p:sp>
        <p:nvSpPr>
          <p:cNvPr id="30" name="Vierkante haak links 29"/>
          <p:cNvSpPr/>
          <p:nvPr/>
        </p:nvSpPr>
        <p:spPr>
          <a:xfrm rot="5400000">
            <a:off x="5833443" y="2888961"/>
            <a:ext cx="220435" cy="112935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ierkante haak links 30"/>
          <p:cNvSpPr/>
          <p:nvPr/>
        </p:nvSpPr>
        <p:spPr>
          <a:xfrm rot="16200000">
            <a:off x="6114400" y="3174870"/>
            <a:ext cx="220435" cy="172397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Kromme verbindingslijn 31"/>
          <p:cNvCxnSpPr>
            <a:stCxn id="30" idx="1"/>
            <a:endCxn id="31" idx="1"/>
          </p:cNvCxnSpPr>
          <p:nvPr/>
        </p:nvCxnSpPr>
        <p:spPr>
          <a:xfrm rot="16200000" flipH="1">
            <a:off x="5682313" y="3604769"/>
            <a:ext cx="803652" cy="280957"/>
          </a:xfrm>
          <a:prstGeom prst="curvedConnector5">
            <a:avLst>
              <a:gd name="adj1" fmla="val -28445"/>
              <a:gd name="adj2" fmla="val 523659"/>
              <a:gd name="adj3" fmla="val 12844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>
          <a:xfrm>
            <a:off x="1716872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23" name="Rechte verbindingslijn met pijl 22"/>
          <p:cNvCxnSpPr>
            <a:stCxn id="18" idx="4"/>
            <a:endCxn id="25" idx="0"/>
          </p:cNvCxnSpPr>
          <p:nvPr/>
        </p:nvCxnSpPr>
        <p:spPr>
          <a:xfrm>
            <a:off x="1984000" y="2620239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1448217" y="22517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1716872" y="306212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27" name="Tekstvak 26"/>
          <p:cNvSpPr txBox="1"/>
          <p:nvPr/>
        </p:nvSpPr>
        <p:spPr>
          <a:xfrm>
            <a:off x="1209400" y="2715887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</a:t>
            </a:r>
            <a:endParaRPr lang="nl-NL" sz="1000" dirty="0"/>
          </a:p>
        </p:txBody>
      </p:sp>
      <p:sp>
        <p:nvSpPr>
          <p:cNvPr id="28" name="Tekstvak 27"/>
          <p:cNvSpPr txBox="1"/>
          <p:nvPr/>
        </p:nvSpPr>
        <p:spPr>
          <a:xfrm>
            <a:off x="1113992" y="3206955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(+)&lt;$&gt;1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29" name="Rechte verbindingslijn met pijl 28"/>
          <p:cNvCxnSpPr>
            <a:endCxn id="35" idx="0"/>
          </p:cNvCxnSpPr>
          <p:nvPr/>
        </p:nvCxnSpPr>
        <p:spPr>
          <a:xfrm>
            <a:off x="1984000" y="3575832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951317" y="361465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(+)&lt;$&gt;1&lt;*&gt;</a:t>
            </a:r>
            <a:endParaRPr lang="nl-NL" sz="1000" dirty="0"/>
          </a:p>
        </p:txBody>
      </p:sp>
      <p:sp>
        <p:nvSpPr>
          <p:cNvPr id="34" name="Tekstvak 33"/>
          <p:cNvSpPr txBox="1"/>
          <p:nvPr/>
        </p:nvSpPr>
        <p:spPr>
          <a:xfrm>
            <a:off x="855106" y="407963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(+)&lt;$&gt;1&lt;*&gt;2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716872" y="39458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3</a:t>
            </a:r>
            <a:endParaRPr lang="nl-NL" sz="1000" dirty="0"/>
          </a:p>
        </p:txBody>
      </p:sp>
      <p:sp>
        <p:nvSpPr>
          <p:cNvPr id="36" name="Ovaal 35"/>
          <p:cNvSpPr/>
          <p:nvPr/>
        </p:nvSpPr>
        <p:spPr>
          <a:xfrm>
            <a:off x="2786708" y="211799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2</a:t>
            </a:r>
            <a:endParaRPr lang="nl-NL" sz="1000" dirty="0"/>
          </a:p>
        </p:txBody>
      </p:sp>
      <p:cxnSp>
        <p:nvCxnSpPr>
          <p:cNvPr id="37" name="Rechte verbindingslijn met pijl 36"/>
          <p:cNvCxnSpPr>
            <a:stCxn id="36" idx="4"/>
            <a:endCxn id="35" idx="7"/>
          </p:cNvCxnSpPr>
          <p:nvPr/>
        </p:nvCxnSpPr>
        <p:spPr>
          <a:xfrm flipH="1">
            <a:off x="2172888" y="2631704"/>
            <a:ext cx="880948" cy="1389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409623" y="357415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(+)&lt;$&gt;1&lt;*&gt;</a:t>
            </a:r>
            <a:endParaRPr lang="nl-NL" sz="1000" dirty="0"/>
          </a:p>
        </p:txBody>
      </p:sp>
      <p:sp>
        <p:nvSpPr>
          <p:cNvPr id="39" name="Blokboog 38"/>
          <p:cNvSpPr/>
          <p:nvPr/>
        </p:nvSpPr>
        <p:spPr>
          <a:xfrm rot="1585342">
            <a:off x="1973062" y="3575167"/>
            <a:ext cx="361997" cy="325205"/>
          </a:xfrm>
          <a:prstGeom prst="blockArc">
            <a:avLst>
              <a:gd name="adj1" fmla="val 10800000"/>
              <a:gd name="adj2" fmla="val 21473292"/>
              <a:gd name="adj3" fmla="val 9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19811" y="22402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2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8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Macintosh PowerPoint</Application>
  <PresentationFormat>Breedbeeld</PresentationFormat>
  <Paragraphs>29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7</cp:revision>
  <dcterms:created xsi:type="dcterms:W3CDTF">2017-09-27T10:38:07Z</dcterms:created>
  <dcterms:modified xsi:type="dcterms:W3CDTF">2017-09-27T11:57:29Z</dcterms:modified>
</cp:coreProperties>
</file>