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73"/>
  </p:normalViewPr>
  <p:slideViewPr>
    <p:cSldViewPr snapToGrid="0" snapToObjects="1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3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00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42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82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2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89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6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79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04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5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845-2D01-7D46-BC6B-EABB9D1A4122}" type="datetimeFigureOut">
              <a:rPr lang="nl-NL" smtClean="0"/>
              <a:t>05-10-17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4E1A-F153-F840-B79F-4CD0189BB2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28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716872" y="210653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a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stCxn id="2" idx="6"/>
            <a:endCxn id="5" idx="2"/>
          </p:cNvCxnSpPr>
          <p:nvPr/>
        </p:nvCxnSpPr>
        <p:spPr>
          <a:xfrm>
            <a:off x="2251128" y="2363386"/>
            <a:ext cx="45634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2354664" y="210653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p</a:t>
            </a:r>
            <a:endParaRPr lang="nl-NL" sz="1000" dirty="0"/>
          </a:p>
        </p:txBody>
      </p:sp>
      <p:sp>
        <p:nvSpPr>
          <p:cNvPr id="5" name="Ovaal 4"/>
          <p:cNvSpPr/>
          <p:nvPr/>
        </p:nvSpPr>
        <p:spPr>
          <a:xfrm>
            <a:off x="2707472" y="2106533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b</a:t>
            </a:r>
          </a:p>
        </p:txBody>
      </p:sp>
      <p:sp>
        <p:nvSpPr>
          <p:cNvPr id="8" name="Ovaal 7"/>
          <p:cNvSpPr/>
          <p:nvPr/>
        </p:nvSpPr>
        <p:spPr>
          <a:xfrm>
            <a:off x="3700793" y="211529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c</a:t>
            </a:r>
          </a:p>
        </p:txBody>
      </p:sp>
      <p:cxnSp>
        <p:nvCxnSpPr>
          <p:cNvPr id="9" name="Rechte verbindingslijn met pijl 8"/>
          <p:cNvCxnSpPr>
            <a:stCxn id="5" idx="6"/>
            <a:endCxn id="8" idx="2"/>
          </p:cNvCxnSpPr>
          <p:nvPr/>
        </p:nvCxnSpPr>
        <p:spPr>
          <a:xfrm>
            <a:off x="3241728" y="2363387"/>
            <a:ext cx="459065" cy="8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345264" y="210653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q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5661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716872" y="210653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a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stCxn id="2" idx="6"/>
            <a:endCxn id="15" idx="2"/>
          </p:cNvCxnSpPr>
          <p:nvPr/>
        </p:nvCxnSpPr>
        <p:spPr>
          <a:xfrm>
            <a:off x="2251128" y="2363386"/>
            <a:ext cx="456344" cy="8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2354664" y="210653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p</a:t>
            </a:r>
            <a:endParaRPr lang="nl-NL" sz="1000" dirty="0"/>
          </a:p>
        </p:txBody>
      </p:sp>
      <p:sp>
        <p:nvSpPr>
          <p:cNvPr id="5" name="Ovaal 4"/>
          <p:cNvSpPr/>
          <p:nvPr/>
        </p:nvSpPr>
        <p:spPr>
          <a:xfrm>
            <a:off x="3700793" y="210653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b</a:t>
            </a:r>
          </a:p>
        </p:txBody>
      </p:sp>
      <p:sp>
        <p:nvSpPr>
          <p:cNvPr id="8" name="Ovaal 7"/>
          <p:cNvSpPr/>
          <p:nvPr/>
        </p:nvSpPr>
        <p:spPr>
          <a:xfrm>
            <a:off x="4694114" y="211528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c</a:t>
            </a:r>
          </a:p>
        </p:txBody>
      </p:sp>
      <p:cxnSp>
        <p:nvCxnSpPr>
          <p:cNvPr id="9" name="Rechte verbindingslijn met pijl 8"/>
          <p:cNvCxnSpPr>
            <a:stCxn id="5" idx="6"/>
            <a:endCxn id="8" idx="2"/>
          </p:cNvCxnSpPr>
          <p:nvPr/>
        </p:nvCxnSpPr>
        <p:spPr>
          <a:xfrm>
            <a:off x="4235049" y="2363386"/>
            <a:ext cx="459065" cy="8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338585" y="210653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q</a:t>
            </a:r>
            <a:endParaRPr lang="nl-NL" sz="1000" dirty="0"/>
          </a:p>
        </p:txBody>
      </p:sp>
      <p:sp>
        <p:nvSpPr>
          <p:cNvPr id="15" name="Ovaal 14"/>
          <p:cNvSpPr/>
          <p:nvPr/>
        </p:nvSpPr>
        <p:spPr>
          <a:xfrm>
            <a:off x="2707472" y="211528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1092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716872" y="210653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a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stCxn id="2" idx="6"/>
            <a:endCxn id="15" idx="2"/>
          </p:cNvCxnSpPr>
          <p:nvPr/>
        </p:nvCxnSpPr>
        <p:spPr>
          <a:xfrm flipV="1">
            <a:off x="2251128" y="2361510"/>
            <a:ext cx="456344" cy="1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2354664" y="210653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p</a:t>
            </a:r>
            <a:endParaRPr lang="nl-NL" sz="1000" dirty="0"/>
          </a:p>
        </p:txBody>
      </p:sp>
      <p:sp>
        <p:nvSpPr>
          <p:cNvPr id="15" name="Ovaal 14"/>
          <p:cNvSpPr/>
          <p:nvPr/>
        </p:nvSpPr>
        <p:spPr>
          <a:xfrm>
            <a:off x="2707472" y="210465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d</a:t>
            </a:r>
          </a:p>
        </p:txBody>
      </p:sp>
      <p:sp>
        <p:nvSpPr>
          <p:cNvPr id="10" name="Ovaal 9"/>
          <p:cNvSpPr/>
          <p:nvPr/>
        </p:nvSpPr>
        <p:spPr>
          <a:xfrm>
            <a:off x="3698072" y="210653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e</a:t>
            </a:r>
            <a:endParaRPr lang="nl-NL" sz="1000" dirty="0"/>
          </a:p>
        </p:txBody>
      </p:sp>
      <p:cxnSp>
        <p:nvCxnSpPr>
          <p:cNvPr id="11" name="Rechte verbindingslijn met pijl 10"/>
          <p:cNvCxnSpPr>
            <a:stCxn id="15" idx="6"/>
            <a:endCxn id="10" idx="2"/>
          </p:cNvCxnSpPr>
          <p:nvPr/>
        </p:nvCxnSpPr>
        <p:spPr>
          <a:xfrm>
            <a:off x="3241728" y="2361510"/>
            <a:ext cx="456344" cy="1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342544" y="211528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q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6732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Macintosh PowerPoint</Application>
  <PresentationFormat>Breedbeeld</PresentationFormat>
  <Paragraphs>16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Office-thema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5</cp:revision>
  <dcterms:created xsi:type="dcterms:W3CDTF">2017-10-05T07:45:02Z</dcterms:created>
  <dcterms:modified xsi:type="dcterms:W3CDTF">2017-10-05T08:16:25Z</dcterms:modified>
</cp:coreProperties>
</file>