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0"/>
  </p:normalViewPr>
  <p:slideViewPr>
    <p:cSldViewPr snapToGrid="0" snapToObjects="1">
      <p:cViewPr>
        <p:scale>
          <a:sx n="159" d="100"/>
          <a:sy n="159" d="100"/>
        </p:scale>
        <p:origin x="-52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95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23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63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2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1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610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0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04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7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1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2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5E1C-106A-6746-AD79-6A48BF8460B8}" type="datetimeFigureOut">
              <a:rPr lang="nl-NL" smtClean="0"/>
              <a:t>18-03-18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41E3-4E64-3644-B7DF-ADCCF36001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34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083190" y="140713"/>
            <a:ext cx="1524179" cy="766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3" name="Ovaal 2"/>
          <p:cNvSpPr/>
          <p:nvPr/>
        </p:nvSpPr>
        <p:spPr>
          <a:xfrm>
            <a:off x="3197334" y="239296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4" name="Rechthoek 3"/>
          <p:cNvSpPr/>
          <p:nvPr/>
        </p:nvSpPr>
        <p:spPr>
          <a:xfrm>
            <a:off x="599275" y="214839"/>
            <a:ext cx="1161444" cy="455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smtClean="0">
                <a:solidFill>
                  <a:schemeClr val="tx1"/>
                </a:solidFill>
              </a:rPr>
              <a:t>ContextBuilders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1874863" y="325974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cxnSp>
        <p:nvCxnSpPr>
          <p:cNvPr id="7" name="Rechte verbindingslijn met pijl 6"/>
          <p:cNvCxnSpPr>
            <a:stCxn id="4" idx="3"/>
            <a:endCxn id="5" idx="2"/>
          </p:cNvCxnSpPr>
          <p:nvPr/>
        </p:nvCxnSpPr>
        <p:spPr>
          <a:xfrm>
            <a:off x="1760719" y="442628"/>
            <a:ext cx="11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5" idx="6"/>
            <a:endCxn id="3" idx="2"/>
          </p:cNvCxnSpPr>
          <p:nvPr/>
        </p:nvCxnSpPr>
        <p:spPr>
          <a:xfrm flipV="1">
            <a:off x="2109089" y="355949"/>
            <a:ext cx="1088245" cy="8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440747" y="226787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smtClean="0"/>
              <a:t>oprichter</a:t>
            </a:r>
            <a:endParaRPr lang="nl-NL" sz="1100"/>
          </a:p>
        </p:txBody>
      </p:sp>
      <p:sp>
        <p:nvSpPr>
          <p:cNvPr id="13" name="Ovaal 12"/>
          <p:cNvSpPr/>
          <p:nvPr/>
        </p:nvSpPr>
        <p:spPr>
          <a:xfrm>
            <a:off x="3197334" y="571186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14" name="Tekstvak 13"/>
          <p:cNvSpPr txBox="1"/>
          <p:nvPr/>
        </p:nvSpPr>
        <p:spPr>
          <a:xfrm>
            <a:off x="3445370" y="553159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rekeninghouder</a:t>
            </a:r>
            <a:endParaRPr lang="nl-NL" sz="1100" dirty="0"/>
          </a:p>
        </p:txBody>
      </p:sp>
      <p:sp>
        <p:nvSpPr>
          <p:cNvPr id="15" name="Rechthoek 14"/>
          <p:cNvSpPr/>
          <p:nvPr/>
        </p:nvSpPr>
        <p:spPr>
          <a:xfrm>
            <a:off x="599275" y="996789"/>
            <a:ext cx="1161444" cy="455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1438075" y="1107924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cxnSp>
        <p:nvCxnSpPr>
          <p:cNvPr id="17" name="Rechte verbindingslijn met pijl 16"/>
          <p:cNvCxnSpPr>
            <a:stCxn id="16" idx="6"/>
            <a:endCxn id="13" idx="2"/>
          </p:cNvCxnSpPr>
          <p:nvPr/>
        </p:nvCxnSpPr>
        <p:spPr>
          <a:xfrm flipV="1">
            <a:off x="1672301" y="687840"/>
            <a:ext cx="1525032" cy="53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599275" y="756491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Systeem van Arie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744511" y="1107924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gebruiker</a:t>
            </a:r>
            <a:endParaRPr lang="nl-NL" sz="1100" dirty="0"/>
          </a:p>
        </p:txBody>
      </p:sp>
      <p:sp>
        <p:nvSpPr>
          <p:cNvPr id="25" name="Ovaal 24"/>
          <p:cNvSpPr/>
          <p:nvPr/>
        </p:nvSpPr>
        <p:spPr>
          <a:xfrm>
            <a:off x="4829573" y="407540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cxnSp>
        <p:nvCxnSpPr>
          <p:cNvPr id="26" name="Rechte verbindingslijn met pijl 25"/>
          <p:cNvCxnSpPr>
            <a:stCxn id="2" idx="3"/>
            <a:endCxn id="25" idx="2"/>
          </p:cNvCxnSpPr>
          <p:nvPr/>
        </p:nvCxnSpPr>
        <p:spPr>
          <a:xfrm>
            <a:off x="4607369" y="524194"/>
            <a:ext cx="222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5025747" y="478577"/>
            <a:ext cx="10038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Rekening Arie = 0</a:t>
            </a:r>
            <a:endParaRPr lang="nl-NL" sz="900" dirty="0"/>
          </a:p>
        </p:txBody>
      </p:sp>
      <p:sp>
        <p:nvSpPr>
          <p:cNvPr id="30" name="Rechthoek 29"/>
          <p:cNvSpPr/>
          <p:nvPr/>
        </p:nvSpPr>
        <p:spPr>
          <a:xfrm>
            <a:off x="3083190" y="1085262"/>
            <a:ext cx="1524179" cy="1561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31" name="Ovaal 30"/>
          <p:cNvSpPr/>
          <p:nvPr/>
        </p:nvSpPr>
        <p:spPr>
          <a:xfrm>
            <a:off x="3197334" y="1183845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32" name="Tekstvak 31"/>
          <p:cNvSpPr txBox="1"/>
          <p:nvPr/>
        </p:nvSpPr>
        <p:spPr>
          <a:xfrm>
            <a:off x="3440747" y="117133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Vorige partner</a:t>
            </a:r>
            <a:endParaRPr lang="nl-NL" sz="1100" dirty="0"/>
          </a:p>
        </p:txBody>
      </p:sp>
      <p:sp>
        <p:nvSpPr>
          <p:cNvPr id="33" name="Ovaal 32"/>
          <p:cNvSpPr/>
          <p:nvPr/>
        </p:nvSpPr>
        <p:spPr>
          <a:xfrm>
            <a:off x="4302831" y="1512241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34" name="Tekstvak 33"/>
          <p:cNvSpPr txBox="1"/>
          <p:nvPr/>
        </p:nvSpPr>
        <p:spPr>
          <a:xfrm>
            <a:off x="3197334" y="1512241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Vorige transactie</a:t>
            </a:r>
            <a:endParaRPr lang="nl-NL" sz="1100" dirty="0"/>
          </a:p>
        </p:txBody>
      </p:sp>
      <p:sp>
        <p:nvSpPr>
          <p:cNvPr id="35" name="Ovaal 34"/>
          <p:cNvSpPr/>
          <p:nvPr/>
        </p:nvSpPr>
        <p:spPr>
          <a:xfrm>
            <a:off x="4848817" y="1749043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cxnSp>
        <p:nvCxnSpPr>
          <p:cNvPr id="36" name="Rechte verbindingslijn met pijl 35"/>
          <p:cNvCxnSpPr>
            <a:stCxn id="30" idx="3"/>
            <a:endCxn id="35" idx="2"/>
          </p:cNvCxnSpPr>
          <p:nvPr/>
        </p:nvCxnSpPr>
        <p:spPr>
          <a:xfrm flipV="1">
            <a:off x="4607369" y="1865697"/>
            <a:ext cx="241448" cy="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5122176" y="1810995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Rekening Bea = -7</a:t>
            </a:r>
            <a:endParaRPr lang="nl-NL" sz="900" dirty="0"/>
          </a:p>
        </p:txBody>
      </p:sp>
      <p:cxnSp>
        <p:nvCxnSpPr>
          <p:cNvPr id="46" name="Gebogen verbindingslijn 45"/>
          <p:cNvCxnSpPr>
            <a:stCxn id="3" idx="2"/>
            <a:endCxn id="31" idx="2"/>
          </p:cNvCxnSpPr>
          <p:nvPr/>
        </p:nvCxnSpPr>
        <p:spPr>
          <a:xfrm rot="10800000" flipV="1">
            <a:off x="3197334" y="355949"/>
            <a:ext cx="8263" cy="944549"/>
          </a:xfrm>
          <a:prstGeom prst="bentConnector3">
            <a:avLst>
              <a:gd name="adj1" fmla="val 4989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stCxn id="25" idx="4"/>
            <a:endCxn id="33" idx="7"/>
          </p:cNvCxnSpPr>
          <p:nvPr/>
        </p:nvCxnSpPr>
        <p:spPr>
          <a:xfrm flipH="1">
            <a:off x="4502755" y="640848"/>
            <a:ext cx="443931" cy="9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al 54"/>
          <p:cNvSpPr/>
          <p:nvPr/>
        </p:nvSpPr>
        <p:spPr>
          <a:xfrm>
            <a:off x="3206521" y="1745549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56" name="Tekstvak 55"/>
          <p:cNvSpPr txBox="1"/>
          <p:nvPr/>
        </p:nvSpPr>
        <p:spPr>
          <a:xfrm>
            <a:off x="3431702" y="1745549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Appeltaart</a:t>
            </a:r>
            <a:endParaRPr lang="nl-NL" sz="1100" dirty="0"/>
          </a:p>
        </p:txBody>
      </p:sp>
      <p:sp>
        <p:nvSpPr>
          <p:cNvPr id="57" name="Ovaal 56"/>
          <p:cNvSpPr/>
          <p:nvPr/>
        </p:nvSpPr>
        <p:spPr>
          <a:xfrm>
            <a:off x="3206379" y="2092015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58" name="Tekstvak 57"/>
          <p:cNvSpPr txBox="1"/>
          <p:nvPr/>
        </p:nvSpPr>
        <p:spPr>
          <a:xfrm>
            <a:off x="3431560" y="2092015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V</a:t>
            </a:r>
            <a:r>
              <a:rPr lang="nl-NL" sz="1100" dirty="0" smtClean="0"/>
              <a:t>erkoper</a:t>
            </a:r>
            <a:endParaRPr lang="nl-NL" sz="1100" dirty="0"/>
          </a:p>
        </p:txBody>
      </p:sp>
      <p:sp>
        <p:nvSpPr>
          <p:cNvPr id="59" name="Ovaal 58"/>
          <p:cNvSpPr/>
          <p:nvPr/>
        </p:nvSpPr>
        <p:spPr>
          <a:xfrm>
            <a:off x="4302831" y="2300824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60" name="Tekstvak 59"/>
          <p:cNvSpPr txBox="1"/>
          <p:nvPr/>
        </p:nvSpPr>
        <p:spPr>
          <a:xfrm>
            <a:off x="3827008" y="229383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koper</a:t>
            </a:r>
            <a:endParaRPr lang="nl-NL" sz="1100" dirty="0"/>
          </a:p>
        </p:txBody>
      </p:sp>
      <p:cxnSp>
        <p:nvCxnSpPr>
          <p:cNvPr id="64" name="Rechte verbindingslijn met pijl 63"/>
          <p:cNvCxnSpPr>
            <a:stCxn id="16" idx="6"/>
            <a:endCxn id="57" idx="2"/>
          </p:cNvCxnSpPr>
          <p:nvPr/>
        </p:nvCxnSpPr>
        <p:spPr>
          <a:xfrm>
            <a:off x="1672301" y="1224578"/>
            <a:ext cx="1534077" cy="98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met pijl 66"/>
          <p:cNvCxnSpPr>
            <a:stCxn id="102" idx="2"/>
            <a:endCxn id="59" idx="6"/>
          </p:cNvCxnSpPr>
          <p:nvPr/>
        </p:nvCxnSpPr>
        <p:spPr>
          <a:xfrm flipH="1" flipV="1">
            <a:off x="4537057" y="2417478"/>
            <a:ext cx="1125645" cy="23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3588521" y="1895735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Prijs = 7</a:t>
            </a:r>
            <a:endParaRPr lang="nl-NL" sz="900" dirty="0"/>
          </a:p>
        </p:txBody>
      </p:sp>
      <p:sp>
        <p:nvSpPr>
          <p:cNvPr id="72" name="Rechthoek 71"/>
          <p:cNvSpPr/>
          <p:nvPr/>
        </p:nvSpPr>
        <p:spPr>
          <a:xfrm>
            <a:off x="3083190" y="2808240"/>
            <a:ext cx="1524179" cy="149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73" name="Ovaal 72"/>
          <p:cNvSpPr/>
          <p:nvPr/>
        </p:nvSpPr>
        <p:spPr>
          <a:xfrm>
            <a:off x="3197334" y="2906823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74" name="Tekstvak 73"/>
          <p:cNvSpPr txBox="1"/>
          <p:nvPr/>
        </p:nvSpPr>
        <p:spPr>
          <a:xfrm>
            <a:off x="3440747" y="2894315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Vorige partner</a:t>
            </a:r>
            <a:endParaRPr lang="nl-NL" sz="1100" dirty="0"/>
          </a:p>
        </p:txBody>
      </p:sp>
      <p:sp>
        <p:nvSpPr>
          <p:cNvPr id="75" name="Ovaal 74"/>
          <p:cNvSpPr/>
          <p:nvPr/>
        </p:nvSpPr>
        <p:spPr>
          <a:xfrm>
            <a:off x="4302831" y="3235220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76" name="Tekstvak 75"/>
          <p:cNvSpPr txBox="1"/>
          <p:nvPr/>
        </p:nvSpPr>
        <p:spPr>
          <a:xfrm>
            <a:off x="3197334" y="3235220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Vorige transactie</a:t>
            </a:r>
            <a:endParaRPr lang="nl-NL" sz="1100" dirty="0"/>
          </a:p>
        </p:txBody>
      </p:sp>
      <p:sp>
        <p:nvSpPr>
          <p:cNvPr id="77" name="Ovaal 76"/>
          <p:cNvSpPr/>
          <p:nvPr/>
        </p:nvSpPr>
        <p:spPr>
          <a:xfrm>
            <a:off x="4848817" y="3441386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cxnSp>
        <p:nvCxnSpPr>
          <p:cNvPr id="78" name="Rechte verbindingslijn met pijl 77"/>
          <p:cNvCxnSpPr>
            <a:stCxn id="72" idx="3"/>
            <a:endCxn id="77" idx="2"/>
          </p:cNvCxnSpPr>
          <p:nvPr/>
        </p:nvCxnSpPr>
        <p:spPr>
          <a:xfrm>
            <a:off x="4607369" y="3558040"/>
            <a:ext cx="241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vak 78"/>
          <p:cNvSpPr txBox="1"/>
          <p:nvPr/>
        </p:nvSpPr>
        <p:spPr>
          <a:xfrm>
            <a:off x="5083043" y="3340546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Rekening Bea = 0</a:t>
            </a:r>
            <a:endParaRPr lang="nl-NL" sz="900" dirty="0"/>
          </a:p>
        </p:txBody>
      </p:sp>
      <p:sp>
        <p:nvSpPr>
          <p:cNvPr id="80" name="Ovaal 79"/>
          <p:cNvSpPr/>
          <p:nvPr/>
        </p:nvSpPr>
        <p:spPr>
          <a:xfrm>
            <a:off x="3206521" y="3468527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81" name="Tekstvak 80"/>
          <p:cNvSpPr txBox="1"/>
          <p:nvPr/>
        </p:nvSpPr>
        <p:spPr>
          <a:xfrm>
            <a:off x="3431702" y="346852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Boek</a:t>
            </a:r>
            <a:endParaRPr lang="nl-NL" sz="1100" dirty="0"/>
          </a:p>
        </p:txBody>
      </p:sp>
      <p:sp>
        <p:nvSpPr>
          <p:cNvPr id="82" name="Ovaal 81"/>
          <p:cNvSpPr/>
          <p:nvPr/>
        </p:nvSpPr>
        <p:spPr>
          <a:xfrm>
            <a:off x="3206379" y="3814993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83" name="Tekstvak 82"/>
          <p:cNvSpPr txBox="1"/>
          <p:nvPr/>
        </p:nvSpPr>
        <p:spPr>
          <a:xfrm>
            <a:off x="3431560" y="381499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Verkoper</a:t>
            </a:r>
            <a:endParaRPr lang="nl-NL" sz="1100" dirty="0"/>
          </a:p>
        </p:txBody>
      </p:sp>
      <p:sp>
        <p:nvSpPr>
          <p:cNvPr id="84" name="Ovaal 83"/>
          <p:cNvSpPr/>
          <p:nvPr/>
        </p:nvSpPr>
        <p:spPr>
          <a:xfrm>
            <a:off x="4302831" y="4008745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85" name="Tekstvak 84"/>
          <p:cNvSpPr txBox="1"/>
          <p:nvPr/>
        </p:nvSpPr>
        <p:spPr>
          <a:xfrm>
            <a:off x="3830261" y="4001754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Koper</a:t>
            </a:r>
            <a:endParaRPr lang="nl-NL" sz="1100" dirty="0"/>
          </a:p>
        </p:txBody>
      </p:sp>
      <p:cxnSp>
        <p:nvCxnSpPr>
          <p:cNvPr id="86" name="Rechte verbindingslijn met pijl 85"/>
          <p:cNvCxnSpPr>
            <a:stCxn id="108" idx="2"/>
            <a:endCxn id="84" idx="6"/>
          </p:cNvCxnSpPr>
          <p:nvPr/>
        </p:nvCxnSpPr>
        <p:spPr>
          <a:xfrm flipH="1" flipV="1">
            <a:off x="4537057" y="4125399"/>
            <a:ext cx="1125645" cy="2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vak 86"/>
          <p:cNvSpPr txBox="1"/>
          <p:nvPr/>
        </p:nvSpPr>
        <p:spPr>
          <a:xfrm>
            <a:off x="3588521" y="361871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Prijs = 7</a:t>
            </a:r>
            <a:endParaRPr lang="nl-NL" sz="900" dirty="0"/>
          </a:p>
        </p:txBody>
      </p:sp>
      <p:cxnSp>
        <p:nvCxnSpPr>
          <p:cNvPr id="88" name="Rechte verbindingslijn met pijl 87"/>
          <p:cNvCxnSpPr>
            <a:stCxn id="59" idx="3"/>
            <a:endCxn id="73" idx="7"/>
          </p:cNvCxnSpPr>
          <p:nvPr/>
        </p:nvCxnSpPr>
        <p:spPr>
          <a:xfrm flipH="1">
            <a:off x="3397258" y="2499964"/>
            <a:ext cx="939874" cy="44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/>
          <p:cNvCxnSpPr>
            <a:stCxn id="35" idx="4"/>
            <a:endCxn id="75" idx="7"/>
          </p:cNvCxnSpPr>
          <p:nvPr/>
        </p:nvCxnSpPr>
        <p:spPr>
          <a:xfrm flipH="1">
            <a:off x="4502755" y="1982351"/>
            <a:ext cx="463175" cy="128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/>
          <p:cNvCxnSpPr>
            <a:stCxn id="102" idx="3"/>
            <a:endCxn id="82" idx="7"/>
          </p:cNvCxnSpPr>
          <p:nvPr/>
        </p:nvCxnSpPr>
        <p:spPr>
          <a:xfrm flipH="1">
            <a:off x="3406303" y="2732615"/>
            <a:ext cx="2290701" cy="111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hoek 100"/>
          <p:cNvSpPr/>
          <p:nvPr/>
        </p:nvSpPr>
        <p:spPr>
          <a:xfrm>
            <a:off x="5557831" y="2422339"/>
            <a:ext cx="1161444" cy="455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02" name="Ovaal 101"/>
          <p:cNvSpPr/>
          <p:nvPr/>
        </p:nvSpPr>
        <p:spPr>
          <a:xfrm>
            <a:off x="5662702" y="2533474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103" name="Tekstvak 102"/>
          <p:cNvSpPr txBox="1"/>
          <p:nvPr/>
        </p:nvSpPr>
        <p:spPr>
          <a:xfrm>
            <a:off x="5896929" y="2526484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gebruiker</a:t>
            </a:r>
            <a:endParaRPr lang="nl-NL" sz="1100" dirty="0"/>
          </a:p>
        </p:txBody>
      </p:sp>
      <p:sp>
        <p:nvSpPr>
          <p:cNvPr id="105" name="Tekstvak 104"/>
          <p:cNvSpPr txBox="1"/>
          <p:nvPr/>
        </p:nvSpPr>
        <p:spPr>
          <a:xfrm>
            <a:off x="5560472" y="2091595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Systeem van Bea</a:t>
            </a:r>
            <a:endParaRPr lang="nl-NL" sz="1100" dirty="0"/>
          </a:p>
        </p:txBody>
      </p:sp>
      <p:sp>
        <p:nvSpPr>
          <p:cNvPr id="107" name="Rechthoek 106"/>
          <p:cNvSpPr/>
          <p:nvPr/>
        </p:nvSpPr>
        <p:spPr>
          <a:xfrm>
            <a:off x="5557831" y="4160455"/>
            <a:ext cx="1161444" cy="455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08" name="Ovaal 107"/>
          <p:cNvSpPr/>
          <p:nvPr/>
        </p:nvSpPr>
        <p:spPr>
          <a:xfrm>
            <a:off x="5662702" y="4271590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109" name="Tekstvak 108"/>
          <p:cNvSpPr txBox="1"/>
          <p:nvPr/>
        </p:nvSpPr>
        <p:spPr>
          <a:xfrm>
            <a:off x="5896927" y="426460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gebruiker</a:t>
            </a:r>
            <a:endParaRPr lang="nl-NL" sz="1100" dirty="0"/>
          </a:p>
        </p:txBody>
      </p:sp>
      <p:sp>
        <p:nvSpPr>
          <p:cNvPr id="110" name="Tekstvak 109"/>
          <p:cNvSpPr txBox="1"/>
          <p:nvPr/>
        </p:nvSpPr>
        <p:spPr>
          <a:xfrm>
            <a:off x="5568491" y="3877836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Systeem van Chris</a:t>
            </a:r>
            <a:endParaRPr lang="nl-NL" sz="1100" dirty="0"/>
          </a:p>
        </p:txBody>
      </p:sp>
      <p:sp>
        <p:nvSpPr>
          <p:cNvPr id="115" name="Tekstvak 114"/>
          <p:cNvSpPr txBox="1"/>
          <p:nvPr/>
        </p:nvSpPr>
        <p:spPr>
          <a:xfrm>
            <a:off x="5122176" y="1610607"/>
            <a:ext cx="10038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Rekening Arie = 7</a:t>
            </a:r>
            <a:endParaRPr lang="nl-NL" sz="900" dirty="0"/>
          </a:p>
        </p:txBody>
      </p:sp>
      <p:sp>
        <p:nvSpPr>
          <p:cNvPr id="118" name="Tekstvak 117"/>
          <p:cNvSpPr txBox="1"/>
          <p:nvPr/>
        </p:nvSpPr>
        <p:spPr>
          <a:xfrm>
            <a:off x="5083044" y="3573156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Rekening </a:t>
            </a:r>
            <a:r>
              <a:rPr lang="nl-NL" sz="900" dirty="0" err="1" smtClean="0"/>
              <a:t>Chis</a:t>
            </a:r>
            <a:r>
              <a:rPr lang="nl-NL" sz="900" dirty="0" smtClean="0"/>
              <a:t>= -7</a:t>
            </a:r>
            <a:endParaRPr lang="nl-NL" sz="900" dirty="0"/>
          </a:p>
        </p:txBody>
      </p:sp>
      <p:sp>
        <p:nvSpPr>
          <p:cNvPr id="120" name="Rechthoek 119"/>
          <p:cNvSpPr/>
          <p:nvPr/>
        </p:nvSpPr>
        <p:spPr>
          <a:xfrm>
            <a:off x="3083190" y="4518292"/>
            <a:ext cx="1524179" cy="149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121" name="Ovaal 120"/>
          <p:cNvSpPr/>
          <p:nvPr/>
        </p:nvSpPr>
        <p:spPr>
          <a:xfrm>
            <a:off x="3197334" y="4616875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122" name="Tekstvak 121"/>
          <p:cNvSpPr txBox="1"/>
          <p:nvPr/>
        </p:nvSpPr>
        <p:spPr>
          <a:xfrm>
            <a:off x="3440747" y="4604367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Vorige partner</a:t>
            </a:r>
            <a:endParaRPr lang="nl-NL" sz="1100" dirty="0"/>
          </a:p>
        </p:txBody>
      </p:sp>
      <p:sp>
        <p:nvSpPr>
          <p:cNvPr id="123" name="Ovaal 122"/>
          <p:cNvSpPr/>
          <p:nvPr/>
        </p:nvSpPr>
        <p:spPr>
          <a:xfrm>
            <a:off x="4302831" y="4945272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124" name="Tekstvak 123"/>
          <p:cNvSpPr txBox="1"/>
          <p:nvPr/>
        </p:nvSpPr>
        <p:spPr>
          <a:xfrm>
            <a:off x="3197334" y="4945272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Vorige transactie</a:t>
            </a:r>
            <a:endParaRPr lang="nl-NL" sz="1100" dirty="0"/>
          </a:p>
        </p:txBody>
      </p:sp>
      <p:sp>
        <p:nvSpPr>
          <p:cNvPr id="125" name="Ovaal 124"/>
          <p:cNvSpPr/>
          <p:nvPr/>
        </p:nvSpPr>
        <p:spPr>
          <a:xfrm>
            <a:off x="4848817" y="5151438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cxnSp>
        <p:nvCxnSpPr>
          <p:cNvPr id="126" name="Rechte verbindingslijn met pijl 125"/>
          <p:cNvCxnSpPr>
            <a:stCxn id="120" idx="3"/>
            <a:endCxn id="125" idx="2"/>
          </p:cNvCxnSpPr>
          <p:nvPr/>
        </p:nvCxnSpPr>
        <p:spPr>
          <a:xfrm>
            <a:off x="4607369" y="5268092"/>
            <a:ext cx="241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kstvak 126"/>
          <p:cNvSpPr txBox="1"/>
          <p:nvPr/>
        </p:nvSpPr>
        <p:spPr>
          <a:xfrm>
            <a:off x="5083043" y="5050598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Rekening Chris = 0</a:t>
            </a:r>
            <a:endParaRPr lang="nl-NL" sz="900" dirty="0"/>
          </a:p>
        </p:txBody>
      </p:sp>
      <p:sp>
        <p:nvSpPr>
          <p:cNvPr id="128" name="Ovaal 127"/>
          <p:cNvSpPr/>
          <p:nvPr/>
        </p:nvSpPr>
        <p:spPr>
          <a:xfrm>
            <a:off x="3206521" y="5178579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129" name="Tekstvak 128"/>
          <p:cNvSpPr txBox="1"/>
          <p:nvPr/>
        </p:nvSpPr>
        <p:spPr>
          <a:xfrm>
            <a:off x="3431702" y="517857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CD</a:t>
            </a:r>
            <a:endParaRPr lang="nl-NL" sz="1100" dirty="0"/>
          </a:p>
        </p:txBody>
      </p:sp>
      <p:sp>
        <p:nvSpPr>
          <p:cNvPr id="130" name="Ovaal 129"/>
          <p:cNvSpPr/>
          <p:nvPr/>
        </p:nvSpPr>
        <p:spPr>
          <a:xfrm>
            <a:off x="3206379" y="5525045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131" name="Tekstvak 130"/>
          <p:cNvSpPr txBox="1"/>
          <p:nvPr/>
        </p:nvSpPr>
        <p:spPr>
          <a:xfrm>
            <a:off x="3431560" y="5525045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Verkoper</a:t>
            </a:r>
            <a:endParaRPr lang="nl-NL" sz="1100" dirty="0"/>
          </a:p>
        </p:txBody>
      </p:sp>
      <p:sp>
        <p:nvSpPr>
          <p:cNvPr id="132" name="Ovaal 131"/>
          <p:cNvSpPr/>
          <p:nvPr/>
        </p:nvSpPr>
        <p:spPr>
          <a:xfrm>
            <a:off x="4302831" y="5718797"/>
            <a:ext cx="234226" cy="233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133" name="Tekstvak 132"/>
          <p:cNvSpPr txBox="1"/>
          <p:nvPr/>
        </p:nvSpPr>
        <p:spPr>
          <a:xfrm>
            <a:off x="3838282" y="5711806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Koper</a:t>
            </a:r>
            <a:endParaRPr lang="nl-NL" sz="1100" dirty="0"/>
          </a:p>
        </p:txBody>
      </p:sp>
      <p:sp>
        <p:nvSpPr>
          <p:cNvPr id="135" name="Tekstvak 134"/>
          <p:cNvSpPr txBox="1"/>
          <p:nvPr/>
        </p:nvSpPr>
        <p:spPr>
          <a:xfrm>
            <a:off x="3588521" y="5328764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Prijs = 7</a:t>
            </a:r>
            <a:endParaRPr lang="nl-NL" sz="900" dirty="0"/>
          </a:p>
        </p:txBody>
      </p:sp>
      <p:cxnSp>
        <p:nvCxnSpPr>
          <p:cNvPr id="136" name="Rechte verbindingslijn met pijl 135"/>
          <p:cNvCxnSpPr>
            <a:stCxn id="108" idx="3"/>
            <a:endCxn id="130" idx="7"/>
          </p:cNvCxnSpPr>
          <p:nvPr/>
        </p:nvCxnSpPr>
        <p:spPr>
          <a:xfrm flipH="1">
            <a:off x="3406303" y="4470731"/>
            <a:ext cx="2290701" cy="108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5083044" y="5283208"/>
            <a:ext cx="10038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Rekening Arie = 0</a:t>
            </a:r>
            <a:endParaRPr lang="nl-NL" sz="900" dirty="0"/>
          </a:p>
        </p:txBody>
      </p:sp>
      <p:cxnSp>
        <p:nvCxnSpPr>
          <p:cNvPr id="139" name="Gebogen verbindingslijn 138"/>
          <p:cNvCxnSpPr>
            <a:stCxn id="16" idx="4"/>
            <a:endCxn id="132" idx="4"/>
          </p:cNvCxnSpPr>
          <p:nvPr/>
        </p:nvCxnSpPr>
        <p:spPr>
          <a:xfrm rot="16200000" flipH="1">
            <a:off x="682130" y="2214290"/>
            <a:ext cx="4610873" cy="2864756"/>
          </a:xfrm>
          <a:prstGeom prst="bentConnector3">
            <a:avLst>
              <a:gd name="adj1" fmla="val 104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Rechte verbindingslijn met pijl 144"/>
          <p:cNvCxnSpPr>
            <a:stCxn id="77" idx="4"/>
            <a:endCxn id="123" idx="7"/>
          </p:cNvCxnSpPr>
          <p:nvPr/>
        </p:nvCxnSpPr>
        <p:spPr>
          <a:xfrm flipH="1">
            <a:off x="4502755" y="3674694"/>
            <a:ext cx="463175" cy="130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Rechte verbindingslijn met pijl 147"/>
          <p:cNvCxnSpPr>
            <a:stCxn id="82" idx="4"/>
          </p:cNvCxnSpPr>
          <p:nvPr/>
        </p:nvCxnSpPr>
        <p:spPr>
          <a:xfrm flipH="1">
            <a:off x="3318451" y="4048301"/>
            <a:ext cx="5041" cy="55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8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75</Words>
  <Application>Microsoft Macintosh PowerPoint</Application>
  <PresentationFormat>Breedbeeld</PresentationFormat>
  <Paragraphs>34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Office-thema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7</cp:revision>
  <dcterms:created xsi:type="dcterms:W3CDTF">2018-03-18T11:43:15Z</dcterms:created>
  <dcterms:modified xsi:type="dcterms:W3CDTF">2018-03-18T20:25:36Z</dcterms:modified>
</cp:coreProperties>
</file>