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9238-E3EE-9B49-A249-89F2AB456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EFC8-5C90-D841-810B-52DBDEFEB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3041-4813-624C-BDB7-55F2D9DE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2172-308B-1A46-AD14-A3848CED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8F0C-8722-7045-A803-8B97406E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59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1C81-DD43-714F-838A-2C46D71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8FFE8-6EF4-E142-BB59-B8F7061B0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1E2E-E280-3543-9517-88B0FE6D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A1C1-40AD-B54E-905A-FCFDD75E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051A-8062-1447-A496-2336EC10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828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2B9A4-3874-094B-9000-CCDB919A8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8D88-92FB-D942-8026-64A520E0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3BEC-A4D7-BA44-BDF7-7E5D0FA3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20E5-B7B3-5447-AE21-685E6C9A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526F-8C42-2049-A743-3A063D7A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848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4776-4AB2-7A44-87E4-E5B92DEF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5223-02ED-684B-8650-FBC391D3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A2B9-2121-9040-9AA1-C4749360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D86A-48E9-8C46-8FC0-A809E1FE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BA0A-D9D7-1B47-B461-DFC5925C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89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3356-5F5C-AB4F-B8B0-7E139DA0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5A5A-6893-974D-AB1E-4E0729D8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46E7-068A-0947-B3BB-4155525F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F3F6-7C4A-1E4F-AA03-85ADD4D0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994F-A24D-324F-A555-619307B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389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8BB-C6BC-3946-B475-7936EE97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C2DE-6A6F-2347-8BC0-750C20E36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F35BF-D7AC-C246-A145-F28123C49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E2353-257F-F943-8933-C342D28A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EA64-C912-3347-850E-5FAA1A81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2EDD-1147-AB48-95CC-CCB1FAD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70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AB5E-1954-2040-AF4B-4FDCB94E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B644-3085-BD46-A8FB-8087B3FA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E3FA-9F59-754E-8306-C52E95BE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F99F3-A2D8-1C4E-8D44-71F3A163C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46A4C-C5FE-8E47-A2F6-CD98C058F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9A0FF-DEEC-554E-9E7B-CDB1EA2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BA3F0-4BA7-9C41-9646-344EE984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A58E-D6AD-1944-A5C2-FC7448D0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40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E3A2-67C6-7C44-85E5-74E72868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B6CDA-20AC-5D41-9B01-E278A328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FB00E-02D7-234E-AECC-14A2C2D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27697-514A-E144-A3CC-CF290B49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503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D917C-0FB8-DA4E-8A39-9D5B4B29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BCDE0-47AF-A245-BFBF-9B89DB77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EB6AC-4BCE-6D41-8BE0-2781D33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1FF5-6AD2-A24D-8008-DF3EE4C3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3BC-6ABF-A243-9EF3-99A872CC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63D12-C96C-474D-A5FC-3D7E6FBF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1F0B-02A8-1A49-978B-04BCF5A8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EED82-3479-A94C-BFDC-3578DA91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E9AE-1D75-8C4C-9D1D-D1BE233E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163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7721-C1E4-F54F-9E53-2ED4FC81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25270-7E5D-B145-B9F7-567C1D0B1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BE76-6393-1A49-8A29-FFF167F82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A915-3D4A-E242-A00E-F5F7A0B2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1072D-A30F-F643-BFAB-0E325FED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A9383-2707-D942-BDAE-C13E7B5F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3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B000-8CE5-444C-89D8-B4C94055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395E-1739-5844-B181-3E5CA11D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9A0-4DAA-E545-9297-F465BA21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6E34-ABE0-234D-A3B1-03D86A9614DE}" type="datetimeFigureOut">
              <a:rPr lang="en-NL" smtClean="0"/>
              <a:t>13/10/2023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815D-563C-844D-B934-EF2C16003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0AEF-3073-7249-A44A-B2E9EC7DE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C254-D30D-8041-8D4E-F76C9AFCF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4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4B89A6-4451-5D41-9B24-58E236D4B906}"/>
              </a:ext>
            </a:extLst>
          </p:cNvPr>
          <p:cNvSpPr/>
          <p:nvPr/>
        </p:nvSpPr>
        <p:spPr>
          <a:xfrm>
            <a:off x="2792898" y="1462246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B157B7-BF0B-8D44-ABD8-18F532FAF0CE}"/>
              </a:ext>
            </a:extLst>
          </p:cNvPr>
          <p:cNvSpPr/>
          <p:nvPr/>
        </p:nvSpPr>
        <p:spPr>
          <a:xfrm>
            <a:off x="7078084" y="1462247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6F4AF9-7463-9A44-A978-D5084ACECA45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373665" y="1752630"/>
            <a:ext cx="3704419" cy="1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9E7F689-6755-8B45-86B1-4F542C9E3E3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V="1">
            <a:off x="5225875" y="-389963"/>
            <a:ext cx="1" cy="3874521"/>
          </a:xfrm>
          <a:prstGeom prst="curvedConnector3">
            <a:avLst>
              <a:gd name="adj1" fmla="val 31365200000"/>
            </a:avLst>
          </a:prstGeom>
          <a:ln w="38100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FE8A05-E708-1D46-B577-42993C39CC36}"/>
              </a:ext>
            </a:extLst>
          </p:cNvPr>
          <p:cNvSpPr txBox="1"/>
          <p:nvPr/>
        </p:nvSpPr>
        <p:spPr>
          <a:xfrm>
            <a:off x="4321576" y="1858347"/>
            <a:ext cx="7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Fills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0F409-4DF2-D247-9AA1-15965411A5D8}"/>
              </a:ext>
            </a:extLst>
          </p:cNvPr>
          <p:cNvSpPr txBox="1"/>
          <p:nvPr/>
        </p:nvSpPr>
        <p:spPr>
          <a:xfrm>
            <a:off x="4954597" y="1874166"/>
            <a:ext cx="13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99699-FCA1-9840-8ACE-488C74F4A39A}"/>
              </a:ext>
            </a:extLst>
          </p:cNvPr>
          <p:cNvSpPr txBox="1"/>
          <p:nvPr/>
        </p:nvSpPr>
        <p:spPr>
          <a:xfrm>
            <a:off x="4538298" y="834726"/>
            <a:ext cx="9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FilledBy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79CBA-9508-9D45-BC4A-89EFE759F5A2}"/>
              </a:ext>
            </a:extLst>
          </p:cNvPr>
          <p:cNvSpPr txBox="1"/>
          <p:nvPr/>
        </p:nvSpPr>
        <p:spPr>
          <a:xfrm>
            <a:off x="5326469" y="834726"/>
            <a:ext cx="95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D27B9-9E8F-CC4C-88CF-DE31B0152F95}"/>
              </a:ext>
            </a:extLst>
          </p:cNvPr>
          <p:cNvSpPr txBox="1"/>
          <p:nvPr/>
        </p:nvSpPr>
        <p:spPr>
          <a:xfrm>
            <a:off x="2792898" y="2227679"/>
            <a:ext cx="67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DC3B1-87D1-0643-B85F-F5C0C12BB024}"/>
              </a:ext>
            </a:extLst>
          </p:cNvPr>
          <p:cNvSpPr txBox="1"/>
          <p:nvPr/>
        </p:nvSpPr>
        <p:spPr>
          <a:xfrm>
            <a:off x="7081547" y="2227679"/>
            <a:ext cx="6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Filled</a:t>
            </a:r>
          </a:p>
        </p:txBody>
      </p:sp>
    </p:spTree>
    <p:extLst>
      <p:ext uri="{BB962C8B-B14F-4D97-AF65-F5344CB8AC3E}">
        <p14:creationId xmlns:p14="http://schemas.microsoft.com/office/powerpoint/2010/main" val="104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3B348-8C04-2843-8285-3A5FB4BE704E}"/>
              </a:ext>
            </a:extLst>
          </p:cNvPr>
          <p:cNvSpPr/>
          <p:nvPr/>
        </p:nvSpPr>
        <p:spPr>
          <a:xfrm>
            <a:off x="2836574" y="4659800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523D46-7C64-2C4B-9603-EA3868C8E8E7}"/>
              </a:ext>
            </a:extLst>
          </p:cNvPr>
          <p:cNvSpPr/>
          <p:nvPr/>
        </p:nvSpPr>
        <p:spPr>
          <a:xfrm>
            <a:off x="7121760" y="4659801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E203E-9E40-DA4D-A4DD-AB7B34805DD8}"/>
              </a:ext>
            </a:extLst>
          </p:cNvPr>
          <p:cNvSpPr txBox="1"/>
          <p:nvPr/>
        </p:nvSpPr>
        <p:spPr>
          <a:xfrm>
            <a:off x="4544246" y="5484194"/>
            <a:ext cx="57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9B23E-D298-554B-AF53-FCDF0B4F1876}"/>
              </a:ext>
            </a:extLst>
          </p:cNvPr>
          <p:cNvSpPr txBox="1"/>
          <p:nvPr/>
        </p:nvSpPr>
        <p:spPr>
          <a:xfrm>
            <a:off x="4960545" y="5500013"/>
            <a:ext cx="13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binder filled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EC6C7-4656-EB47-BCCD-B1D4E53D45EA}"/>
              </a:ext>
            </a:extLst>
          </p:cNvPr>
          <p:cNvSpPr txBox="1"/>
          <p:nvPr/>
        </p:nvSpPr>
        <p:spPr>
          <a:xfrm>
            <a:off x="2836574" y="1500591"/>
            <a:ext cx="67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8F91B-6E51-E54E-91C1-6C659BCDDCEA}"/>
              </a:ext>
            </a:extLst>
          </p:cNvPr>
          <p:cNvSpPr txBox="1"/>
          <p:nvPr/>
        </p:nvSpPr>
        <p:spPr>
          <a:xfrm>
            <a:off x="7125223" y="5425233"/>
            <a:ext cx="77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00BAE-483A-B247-99D7-67A62B46D538}"/>
              </a:ext>
            </a:extLst>
          </p:cNvPr>
          <p:cNvSpPr txBox="1"/>
          <p:nvPr/>
        </p:nvSpPr>
        <p:spPr>
          <a:xfrm>
            <a:off x="507076" y="1685257"/>
            <a:ext cx="2293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filler</a:t>
            </a:r>
          </a:p>
          <a:p>
            <a:pPr algn="ctr"/>
            <a:r>
              <a:rPr lang="en-NL" dirty="0"/>
              <a:t>onRoleDelta_binder</a:t>
            </a:r>
          </a:p>
          <a:p>
            <a:pPr algn="ctr"/>
            <a:r>
              <a:rPr lang="en-NL" dirty="0"/>
              <a:t>has 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4C8-40EC-7E40-8652-895A50E698ED}"/>
              </a:ext>
            </a:extLst>
          </p:cNvPr>
          <p:cNvSpPr txBox="1"/>
          <p:nvPr/>
        </p:nvSpPr>
        <p:spPr>
          <a:xfrm>
            <a:off x="4298188" y="4770335"/>
            <a:ext cx="106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Outgoing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7AF4B-9339-F34D-AA28-A372093BAA53}"/>
              </a:ext>
            </a:extLst>
          </p:cNvPr>
          <p:cNvSpPr txBox="1"/>
          <p:nvPr/>
        </p:nvSpPr>
        <p:spPr>
          <a:xfrm>
            <a:off x="2641848" y="3222814"/>
            <a:ext cx="106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Incoming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05FE8F-489E-BD47-9F72-150C4F65E735}"/>
              </a:ext>
            </a:extLst>
          </p:cNvPr>
          <p:cNvSpPr/>
          <p:nvPr/>
        </p:nvSpPr>
        <p:spPr>
          <a:xfrm>
            <a:off x="2836574" y="2081358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0BA74-0FBE-734E-B188-0F621925FE3C}"/>
              </a:ext>
            </a:extLst>
          </p:cNvPr>
          <p:cNvSpPr txBox="1"/>
          <p:nvPr/>
        </p:nvSpPr>
        <p:spPr>
          <a:xfrm>
            <a:off x="848590" y="3047106"/>
            <a:ext cx="57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A3CCC-47DD-BF45-90A8-AE84B5F12A33}"/>
              </a:ext>
            </a:extLst>
          </p:cNvPr>
          <p:cNvSpPr txBox="1"/>
          <p:nvPr/>
        </p:nvSpPr>
        <p:spPr>
          <a:xfrm>
            <a:off x="1263573" y="3053490"/>
            <a:ext cx="13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binder filled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9F4549F-0242-9C45-AF7D-FAF3FC8ECD8F}"/>
              </a:ext>
            </a:extLst>
          </p:cNvPr>
          <p:cNvCxnSpPr>
            <a:cxnSpLocks/>
            <a:stCxn id="2" idx="6"/>
            <a:endCxn id="16" idx="6"/>
          </p:cNvCxnSpPr>
          <p:nvPr/>
        </p:nvCxnSpPr>
        <p:spPr>
          <a:xfrm flipV="1">
            <a:off x="3417341" y="2371742"/>
            <a:ext cx="12700" cy="25784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5C95937-781A-8F40-B730-FD45161E0A9C}"/>
              </a:ext>
            </a:extLst>
          </p:cNvPr>
          <p:cNvCxnSpPr>
            <a:cxnSpLocks/>
            <a:stCxn id="16" idx="2"/>
            <a:endCxn id="2" idx="2"/>
          </p:cNvCxnSpPr>
          <p:nvPr/>
        </p:nvCxnSpPr>
        <p:spPr>
          <a:xfrm rot="10800000" flipV="1">
            <a:off x="2836574" y="2371742"/>
            <a:ext cx="12700" cy="25784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96EF0E-3C5C-7243-B04F-8DF25B1416F2}"/>
              </a:ext>
            </a:extLst>
          </p:cNvPr>
          <p:cNvSpPr txBox="1"/>
          <p:nvPr/>
        </p:nvSpPr>
        <p:spPr>
          <a:xfrm>
            <a:off x="3707445" y="3065504"/>
            <a:ext cx="9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FilledBy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AED16-AF1B-0645-BD00-C4BA8E40FF0B}"/>
              </a:ext>
            </a:extLst>
          </p:cNvPr>
          <p:cNvSpPr txBox="1"/>
          <p:nvPr/>
        </p:nvSpPr>
        <p:spPr>
          <a:xfrm>
            <a:off x="4495616" y="3065504"/>
            <a:ext cx="13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binding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B405C-757B-6A49-B41B-91FEC462DB51}"/>
              </a:ext>
            </a:extLst>
          </p:cNvPr>
          <p:cNvSpPr txBox="1"/>
          <p:nvPr/>
        </p:nvSpPr>
        <p:spPr>
          <a:xfrm>
            <a:off x="460031" y="4657505"/>
            <a:ext cx="2293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R</a:t>
            </a:r>
          </a:p>
          <a:p>
            <a:pPr algn="ctr"/>
            <a:r>
              <a:rPr lang="en-NL" dirty="0"/>
              <a:t>onRoleDelta_binding</a:t>
            </a:r>
          </a:p>
          <a:p>
            <a:pPr algn="ctr"/>
            <a:r>
              <a:rPr lang="en-NL" dirty="0"/>
              <a:t>has II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ED73B29-000F-404F-AAB8-DC427A059965}"/>
              </a:ext>
            </a:extLst>
          </p:cNvPr>
          <p:cNvCxnSpPr>
            <a:cxnSpLocks/>
            <a:stCxn id="2" idx="4"/>
            <a:endCxn id="3" idx="4"/>
          </p:cNvCxnSpPr>
          <p:nvPr/>
        </p:nvCxnSpPr>
        <p:spPr>
          <a:xfrm rot="16200000" flipH="1">
            <a:off x="5269551" y="3097974"/>
            <a:ext cx="1" cy="4285186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ACF01EA-9756-4140-8C9E-B6CA24F48AFA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V="1">
            <a:off x="5269551" y="2517208"/>
            <a:ext cx="1" cy="4285186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8B6D03-DAF3-B74D-99E0-DCFF11E26FA2}"/>
              </a:ext>
            </a:extLst>
          </p:cNvPr>
          <p:cNvSpPr txBox="1"/>
          <p:nvPr/>
        </p:nvSpPr>
        <p:spPr>
          <a:xfrm>
            <a:off x="1980241" y="5420833"/>
            <a:ext cx="2293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R</a:t>
            </a:r>
          </a:p>
          <a:p>
            <a:pPr algn="ctr"/>
            <a:r>
              <a:rPr lang="en-NL" dirty="0"/>
              <a:t>onRoleDelta_binder</a:t>
            </a:r>
          </a:p>
          <a:p>
            <a:pPr algn="ctr"/>
            <a:r>
              <a:rPr lang="en-NL" dirty="0"/>
              <a:t>has III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C27D25-73A0-7547-B932-1F1093A8AA92}"/>
              </a:ext>
            </a:extLst>
          </p:cNvPr>
          <p:cNvSpPr txBox="1"/>
          <p:nvPr/>
        </p:nvSpPr>
        <p:spPr>
          <a:xfrm>
            <a:off x="2728918" y="3560790"/>
            <a:ext cx="3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C4C667-1D16-C24F-B80A-B210E156F67D}"/>
              </a:ext>
            </a:extLst>
          </p:cNvPr>
          <p:cNvSpPr txBox="1"/>
          <p:nvPr/>
        </p:nvSpPr>
        <p:spPr>
          <a:xfrm>
            <a:off x="3302402" y="3560790"/>
            <a:ext cx="3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592535-C75C-384F-A7F9-40A3DD8CB96F}"/>
              </a:ext>
            </a:extLst>
          </p:cNvPr>
          <p:cNvSpPr txBox="1"/>
          <p:nvPr/>
        </p:nvSpPr>
        <p:spPr>
          <a:xfrm>
            <a:off x="4581974" y="3949342"/>
            <a:ext cx="9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FilledBy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DBFAB-0209-B745-83DB-C258B8A8A14A}"/>
              </a:ext>
            </a:extLst>
          </p:cNvPr>
          <p:cNvSpPr txBox="1"/>
          <p:nvPr/>
        </p:nvSpPr>
        <p:spPr>
          <a:xfrm>
            <a:off x="5370145" y="3949342"/>
            <a:ext cx="13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binding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004D83-B5E1-F14B-A306-38178A634E4F}"/>
              </a:ext>
            </a:extLst>
          </p:cNvPr>
          <p:cNvSpPr txBox="1"/>
          <p:nvPr/>
        </p:nvSpPr>
        <p:spPr>
          <a:xfrm>
            <a:off x="5192401" y="5020148"/>
            <a:ext cx="45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III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AD05DB-5DA0-CC4F-AA7C-C14E8DA49E16}"/>
              </a:ext>
            </a:extLst>
          </p:cNvPr>
          <p:cNvSpPr txBox="1"/>
          <p:nvPr/>
        </p:nvSpPr>
        <p:spPr>
          <a:xfrm>
            <a:off x="5192401" y="4501904"/>
            <a:ext cx="45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43A70E-1145-6F41-943A-8216E771DDFA}"/>
              </a:ext>
            </a:extLst>
          </p:cNvPr>
          <p:cNvSpPr txBox="1"/>
          <p:nvPr/>
        </p:nvSpPr>
        <p:spPr>
          <a:xfrm>
            <a:off x="7748126" y="4659800"/>
            <a:ext cx="2293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Filled</a:t>
            </a:r>
          </a:p>
          <a:p>
            <a:pPr algn="ctr"/>
            <a:r>
              <a:rPr lang="en-NL" dirty="0"/>
              <a:t>onRoleDelta_binding</a:t>
            </a:r>
          </a:p>
          <a:p>
            <a:pPr algn="ctr"/>
            <a:r>
              <a:rPr lang="en-NL" dirty="0"/>
              <a:t>has VI</a:t>
            </a:r>
          </a:p>
        </p:txBody>
      </p:sp>
    </p:spTree>
    <p:extLst>
      <p:ext uri="{BB962C8B-B14F-4D97-AF65-F5344CB8AC3E}">
        <p14:creationId xmlns:p14="http://schemas.microsoft.com/office/powerpoint/2010/main" val="18583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52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Joop Ringelberg</dc:creator>
  <cp:lastModifiedBy>Joop Ringelberg</cp:lastModifiedBy>
  <cp:revision>8</cp:revision>
  <dcterms:created xsi:type="dcterms:W3CDTF">2022-01-18T11:10:50Z</dcterms:created>
  <dcterms:modified xsi:type="dcterms:W3CDTF">2023-10-13T07:24:31Z</dcterms:modified>
</cp:coreProperties>
</file>