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1"/>
    <p:restoredTop sz="86351"/>
  </p:normalViewPr>
  <p:slideViewPr>
    <p:cSldViewPr snapToGrid="0" snapToObjects="1">
      <p:cViewPr varScale="1">
        <p:scale>
          <a:sx n="85" d="100"/>
          <a:sy n="85" d="100"/>
        </p:scale>
        <p:origin x="-272" y="18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44" d="100"/>
          <a:sy n="144" d="100"/>
        </p:scale>
        <p:origin x="342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D1AAC-DC99-8A4B-A528-6484AA9FCE4C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4CB2-E6C1-094F-A976-1FF8C50CE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578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54CB2-E6C1-094F-A976-1FF8C50CE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134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54CB2-E6C1-094F-A976-1FF8C50CEBEA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83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A196-D22D-6346-8291-514D98BF2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742A1-9BB9-5144-995B-267E92F5E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EA3A7-3BE4-9742-9593-F5A06B93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6B5-8E29-B64F-9105-14345E3ED281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A257F-33EE-9149-AB0E-E6B9D758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1D66-13A8-0B4F-BD0C-E795881B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907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AB37-3273-404E-AC32-F935B180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775CD-696B-0547-9025-DDA77F84C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3B8F0-C7F2-3545-AADA-B77C3B2F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6B5-8E29-B64F-9105-14345E3ED281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07208-DE9C-EB48-BC93-FD540BC5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EC081-0704-0541-A985-81EB623A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18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B9227-A4B4-4147-B660-E58EA357D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4D7CE-AA4F-F549-AF42-2D872CC9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9506-8149-8040-A54D-AAD004C2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6B5-8E29-B64F-9105-14345E3ED281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33450-1BC3-5E43-BAF8-642D3BFA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B5966-BDDA-954E-BDBC-1D524E58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729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FC94-E0A5-DE40-8DD8-749C6DFF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EE71-D063-E24A-B3EA-D06B54FE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25A4-E967-B74A-85FA-38AD44A0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6B5-8E29-B64F-9105-14345E3ED281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E0BD9-5DED-0047-87BE-0AD99D85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206A0-BD26-E943-8494-8E91B318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72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3981-9241-D043-95D7-659417E9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AD7EC-0F4A-8C4F-92E7-45F1FEFA6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E1F44-46AF-914F-9AC9-A555758B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6B5-8E29-B64F-9105-14345E3ED281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9CED0-E0CC-CB49-B2B5-E93A5FC6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FFF4F-8006-2147-A457-CCBF145F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114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796-7028-6F46-B6BA-21719EA8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CDE95-E21F-CC4C-BCA8-A27554F63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A9FC6-8BD0-804E-A951-9D70E6F98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089C0-2139-0742-9B38-5CB9C9F1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6B5-8E29-B64F-9105-14345E3ED281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DF181-5A3D-9C4C-AC3B-07AFF2B1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1878C-D41F-5740-954E-BEA2F345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037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838B-AAB3-3843-A7E3-CB5F6AE9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B558F-1DF8-454B-933A-43E55EDFB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9035D-89EA-934A-94D1-61B5D9126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1FB74-67AA-FD4C-994F-74E6ABA5C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4D75A-EC1E-6249-BFB6-484E748F8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F4582-1AB3-5A4D-B0D4-36E525DC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6B5-8E29-B64F-9105-14345E3ED281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CC83D-3A39-7348-876A-E6DA332E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5A600-341B-8D46-BFF5-E644F547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929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E11D-9444-CF41-86C5-47B76F16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683C6-C1E8-BB43-9C84-C6DEBD6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6B5-8E29-B64F-9105-14345E3ED281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62926-65AC-4A46-AE96-F3B99449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0828A-886C-8646-87F3-98427E22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77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1C3EC-BB49-5142-809F-E6695DF2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6B5-8E29-B64F-9105-14345E3ED281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92467-DEE8-0442-91AB-D94841B6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C8B0E-257F-1A4E-B5FE-44A07967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49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9049-ABAE-A94E-8072-679EE10E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6D94-4723-B949-9936-8BB83B03C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D13ED-9B5C-3C40-94A3-FC14223F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EB35A-74EE-B747-924D-E3A758FD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6B5-8E29-B64F-9105-14345E3ED281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B1C3F-8D49-CA40-8592-E2111BB9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DCDE3-3AB3-7D4D-A729-F4E97E05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19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779E-6107-9842-93CC-501A9622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D8D6F-22C1-3D4D-A764-C46251F62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667C1-05BE-4E45-BD80-D9797AE4A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948EB-32BA-7349-B71A-63013B0B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6B5-8E29-B64F-9105-14345E3ED281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9B29-C902-A841-9D48-A476516D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E20E0-3CBA-A240-9567-6994BE86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80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14AD5-F176-B640-8DDE-BD8FA250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76DF4-7CD8-C942-A9C3-FF092D07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61C7-9595-0A46-9464-4C08B3966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6B5-8E29-B64F-9105-14345E3ED281}" type="datetimeFigureOut">
              <a:rPr lang="en-NL" smtClean="0"/>
              <a:t>08/04/2024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3270A-0804-8A45-BC5D-472424C5E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E9BEA-E4DA-8E44-980C-05F8D9A37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792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136CFD8-3385-9C41-BA8D-52030D7B0C0E}"/>
              </a:ext>
            </a:extLst>
          </p:cNvPr>
          <p:cNvSpPr/>
          <p:nvPr/>
        </p:nvSpPr>
        <p:spPr>
          <a:xfrm>
            <a:off x="2693773" y="2113005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60C744-5254-1146-A5C5-CE3709B0120F}"/>
              </a:ext>
            </a:extLst>
          </p:cNvPr>
          <p:cNvCxnSpPr>
            <a:endCxn id="2" idx="2"/>
          </p:cNvCxnSpPr>
          <p:nvPr/>
        </p:nvCxnSpPr>
        <p:spPr>
          <a:xfrm>
            <a:off x="1433384" y="2403389"/>
            <a:ext cx="126038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07B228E-DBCC-1342-B860-EB54D3946843}"/>
              </a:ext>
            </a:extLst>
          </p:cNvPr>
          <p:cNvSpPr/>
          <p:nvPr/>
        </p:nvSpPr>
        <p:spPr>
          <a:xfrm>
            <a:off x="852617" y="2113005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B2F358C-070A-794E-9F90-8ACF243330D6}"/>
              </a:ext>
            </a:extLst>
          </p:cNvPr>
          <p:cNvCxnSpPr>
            <a:cxnSpLocks/>
            <a:stCxn id="4" idx="0"/>
            <a:endCxn id="2" idx="0"/>
          </p:cNvCxnSpPr>
          <p:nvPr/>
        </p:nvCxnSpPr>
        <p:spPr>
          <a:xfrm rot="5400000" flipH="1" flipV="1">
            <a:off x="2063579" y="1192427"/>
            <a:ext cx="12700" cy="184115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2A2D91-DCB1-6F4D-844D-71851A456C4D}"/>
              </a:ext>
            </a:extLst>
          </p:cNvPr>
          <p:cNvSpPr txBox="1"/>
          <p:nvPr/>
        </p:nvSpPr>
        <p:spPr>
          <a:xfrm>
            <a:off x="1772587" y="165992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6"/>
                </a:solidFill>
              </a:rPr>
              <a:t>binding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82321B-4FEA-F040-9D9C-862867D6864F}"/>
              </a:ext>
            </a:extLst>
          </p:cNvPr>
          <p:cNvSpPr/>
          <p:nvPr/>
        </p:nvSpPr>
        <p:spPr>
          <a:xfrm>
            <a:off x="4797631" y="795646"/>
            <a:ext cx="612000" cy="61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0D8C66F4-EB2D-164D-8A9B-09387B131C02}"/>
              </a:ext>
            </a:extLst>
          </p:cNvPr>
          <p:cNvSpPr/>
          <p:nvPr/>
        </p:nvSpPr>
        <p:spPr>
          <a:xfrm>
            <a:off x="4916384" y="2826327"/>
            <a:ext cx="579600" cy="5796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931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911429-9F0A-EA4C-A83D-41767B7F6444}"/>
              </a:ext>
            </a:extLst>
          </p:cNvPr>
          <p:cNvSpPr/>
          <p:nvPr/>
        </p:nvSpPr>
        <p:spPr>
          <a:xfrm>
            <a:off x="6569424" y="4949393"/>
            <a:ext cx="612000" cy="61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1E250C23-76E2-534B-99DA-B8F091C5D383}"/>
              </a:ext>
            </a:extLst>
          </p:cNvPr>
          <p:cNvSpPr/>
          <p:nvPr/>
        </p:nvSpPr>
        <p:spPr>
          <a:xfrm>
            <a:off x="6585624" y="6000361"/>
            <a:ext cx="579600" cy="5796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76B64B-1B8D-794E-BFFF-62D176448B31}"/>
              </a:ext>
            </a:extLst>
          </p:cNvPr>
          <p:cNvSpPr/>
          <p:nvPr/>
        </p:nvSpPr>
        <p:spPr>
          <a:xfrm>
            <a:off x="6585041" y="3929658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719C3C-74B9-7F49-995F-31A4FDB28585}"/>
              </a:ext>
            </a:extLst>
          </p:cNvPr>
          <p:cNvSpPr/>
          <p:nvPr/>
        </p:nvSpPr>
        <p:spPr>
          <a:xfrm>
            <a:off x="6585041" y="2909922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F2CCA9-857D-8346-8797-5CA552A1DD60}"/>
              </a:ext>
            </a:extLst>
          </p:cNvPr>
          <p:cNvSpPr/>
          <p:nvPr/>
        </p:nvSpPr>
        <p:spPr>
          <a:xfrm>
            <a:off x="6585041" y="1893580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DC0B45-F29C-AA46-B2D1-E80F8D28B179}"/>
              </a:ext>
            </a:extLst>
          </p:cNvPr>
          <p:cNvSpPr/>
          <p:nvPr/>
        </p:nvSpPr>
        <p:spPr>
          <a:xfrm>
            <a:off x="8493617" y="2894078"/>
            <a:ext cx="612000" cy="61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B968D7-483E-A843-AC4A-2F82D6639BAE}"/>
              </a:ext>
            </a:extLst>
          </p:cNvPr>
          <p:cNvSpPr/>
          <p:nvPr/>
        </p:nvSpPr>
        <p:spPr>
          <a:xfrm>
            <a:off x="6568841" y="839220"/>
            <a:ext cx="613167" cy="61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430E7A-D12A-DF42-A89F-BA5381BDDA69}"/>
              </a:ext>
            </a:extLst>
          </p:cNvPr>
          <p:cNvSpPr/>
          <p:nvPr/>
        </p:nvSpPr>
        <p:spPr>
          <a:xfrm>
            <a:off x="8203233" y="872826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B7589C-25E1-CB46-9C70-8F30568ADC4F}"/>
              </a:ext>
            </a:extLst>
          </p:cNvPr>
          <p:cNvCxnSpPr>
            <a:cxnSpLocks/>
          </p:cNvCxnSpPr>
          <p:nvPr/>
        </p:nvCxnSpPr>
        <p:spPr>
          <a:xfrm>
            <a:off x="6865331" y="1451220"/>
            <a:ext cx="0" cy="442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97BCD1-BDE4-2646-84B2-E16EF3008D62}"/>
              </a:ext>
            </a:extLst>
          </p:cNvPr>
          <p:cNvCxnSpPr>
            <a:cxnSpLocks/>
            <a:stCxn id="10" idx="6"/>
            <a:endCxn id="12" idx="1"/>
          </p:cNvCxnSpPr>
          <p:nvPr/>
        </p:nvCxnSpPr>
        <p:spPr>
          <a:xfrm flipV="1">
            <a:off x="7165808" y="3200078"/>
            <a:ext cx="1327809" cy="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B894CB-1684-D949-88F7-90BF04B7A473}"/>
              </a:ext>
            </a:extLst>
          </p:cNvPr>
          <p:cNvCxnSpPr>
            <a:cxnSpLocks/>
          </p:cNvCxnSpPr>
          <p:nvPr/>
        </p:nvCxnSpPr>
        <p:spPr>
          <a:xfrm flipH="1">
            <a:off x="6875133" y="4510425"/>
            <a:ext cx="1" cy="438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8AA825-BEEF-9C4A-861C-C5E011448093}"/>
              </a:ext>
            </a:extLst>
          </p:cNvPr>
          <p:cNvCxnSpPr>
            <a:cxnSpLocks/>
          </p:cNvCxnSpPr>
          <p:nvPr/>
        </p:nvCxnSpPr>
        <p:spPr>
          <a:xfrm>
            <a:off x="6875424" y="5561393"/>
            <a:ext cx="0" cy="438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8E7933-197E-CF42-873D-3D2DAA649068}"/>
              </a:ext>
            </a:extLst>
          </p:cNvPr>
          <p:cNvCxnSpPr>
            <a:cxnSpLocks/>
          </p:cNvCxnSpPr>
          <p:nvPr/>
        </p:nvCxnSpPr>
        <p:spPr>
          <a:xfrm flipV="1">
            <a:off x="6865331" y="3490689"/>
            <a:ext cx="0" cy="438969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23503D-D390-4D4B-9605-7792AB3444EA}"/>
              </a:ext>
            </a:extLst>
          </p:cNvPr>
          <p:cNvCxnSpPr>
            <a:cxnSpLocks/>
          </p:cNvCxnSpPr>
          <p:nvPr/>
        </p:nvCxnSpPr>
        <p:spPr>
          <a:xfrm>
            <a:off x="6875424" y="2474347"/>
            <a:ext cx="0" cy="435575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B16744-BF7C-EC48-8302-3F5EBB636960}"/>
              </a:ext>
            </a:extLst>
          </p:cNvPr>
          <p:cNvCxnSpPr>
            <a:cxnSpLocks/>
            <a:stCxn id="14" idx="2"/>
            <a:endCxn id="13" idx="3"/>
          </p:cNvCxnSpPr>
          <p:nvPr/>
        </p:nvCxnSpPr>
        <p:spPr>
          <a:xfrm flipH="1" flipV="1">
            <a:off x="7182008" y="1145220"/>
            <a:ext cx="1021225" cy="1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B3B6409-43ED-704B-8FA0-9008175B3C41}"/>
              </a:ext>
            </a:extLst>
          </p:cNvPr>
          <p:cNvCxnSpPr>
            <a:cxnSpLocks/>
            <a:stCxn id="8" idx="6"/>
            <a:endCxn id="14" idx="6"/>
          </p:cNvCxnSpPr>
          <p:nvPr/>
        </p:nvCxnSpPr>
        <p:spPr>
          <a:xfrm flipV="1">
            <a:off x="7165224" y="1163210"/>
            <a:ext cx="1618776" cy="5126951"/>
          </a:xfrm>
          <a:prstGeom prst="curvedConnector3">
            <a:avLst>
              <a:gd name="adj1" fmla="val 114122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952E3A77-5490-E34A-9672-11ED1C97F892}"/>
              </a:ext>
            </a:extLst>
          </p:cNvPr>
          <p:cNvCxnSpPr>
            <a:cxnSpLocks/>
            <a:stCxn id="7" idx="1"/>
            <a:endCxn id="9" idx="2"/>
          </p:cNvCxnSpPr>
          <p:nvPr/>
        </p:nvCxnSpPr>
        <p:spPr>
          <a:xfrm rot="10800000" flipH="1">
            <a:off x="6569423" y="4220043"/>
            <a:ext cx="15617" cy="1035351"/>
          </a:xfrm>
          <a:prstGeom prst="curvedConnector3">
            <a:avLst>
              <a:gd name="adj1" fmla="val -1463789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2513C6A7-98E2-1549-8998-76CECFD83C47}"/>
              </a:ext>
            </a:extLst>
          </p:cNvPr>
          <p:cNvCxnSpPr>
            <a:cxnSpLocks/>
            <a:stCxn id="9" idx="2"/>
            <a:endCxn id="10" idx="2"/>
          </p:cNvCxnSpPr>
          <p:nvPr/>
        </p:nvCxnSpPr>
        <p:spPr>
          <a:xfrm rot="10800000">
            <a:off x="6585041" y="3200306"/>
            <a:ext cx="12700" cy="101973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5F54C785-B9AA-174B-B2AD-B647CAB10D80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10800000">
            <a:off x="6585041" y="2183964"/>
            <a:ext cx="12700" cy="1016342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805C3CFD-263F-244B-B89D-CA5434C2F6BE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0800000">
            <a:off x="6568841" y="1145220"/>
            <a:ext cx="16200" cy="1038744"/>
          </a:xfrm>
          <a:prstGeom prst="curvedConnector3">
            <a:avLst>
              <a:gd name="adj1" fmla="val 1511111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C9A2CB55-EEA9-EC4D-A387-3C568D0C268D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0800000" flipH="1">
            <a:off x="6568841" y="872826"/>
            <a:ext cx="1924776" cy="272394"/>
          </a:xfrm>
          <a:prstGeom prst="curvedConnector4">
            <a:avLst>
              <a:gd name="adj1" fmla="val -11877"/>
              <a:gd name="adj2" fmla="val 19626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FA11C51-FC12-B94B-842C-B03067D21B79}"/>
              </a:ext>
            </a:extLst>
          </p:cNvPr>
          <p:cNvSpPr txBox="1"/>
          <p:nvPr/>
        </p:nvSpPr>
        <p:spPr>
          <a:xfrm>
            <a:off x="5532695" y="4540712"/>
            <a:ext cx="80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6"/>
                </a:solidFill>
              </a:rPr>
              <a:t>role r1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05DF8C-40E7-6F40-AF75-6E5D5D1A2681}"/>
              </a:ext>
            </a:extLst>
          </p:cNvPr>
          <p:cNvSpPr txBox="1"/>
          <p:nvPr/>
        </p:nvSpPr>
        <p:spPr>
          <a:xfrm>
            <a:off x="5545722" y="353302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6"/>
                </a:solidFill>
              </a:rPr>
              <a:t>filler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A481EB-7AFC-5349-B555-64F5A39B4AFA}"/>
              </a:ext>
            </a:extLst>
          </p:cNvPr>
          <p:cNvSpPr txBox="1"/>
          <p:nvPr/>
        </p:nvSpPr>
        <p:spPr>
          <a:xfrm>
            <a:off x="5383818" y="252533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6"/>
                </a:solidFill>
              </a:rPr>
              <a:t>filled r3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E2733B-CE76-3E49-A635-765A3D724854}"/>
              </a:ext>
            </a:extLst>
          </p:cNvPr>
          <p:cNvSpPr txBox="1"/>
          <p:nvPr/>
        </p:nvSpPr>
        <p:spPr>
          <a:xfrm>
            <a:off x="5490600" y="1524248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6"/>
                </a:solidFill>
              </a:rPr>
              <a:t>context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45969C-5C90-B943-A583-F570DCC34AD5}"/>
              </a:ext>
            </a:extLst>
          </p:cNvPr>
          <p:cNvSpPr txBox="1"/>
          <p:nvPr/>
        </p:nvSpPr>
        <p:spPr>
          <a:xfrm>
            <a:off x="6875133" y="163888"/>
            <a:ext cx="80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6"/>
                </a:solidFill>
              </a:rPr>
              <a:t>role r4</a:t>
            </a:r>
          </a:p>
        </p:txBody>
      </p: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5D297C7D-5156-054F-BF04-63F4EC53FC78}"/>
              </a:ext>
            </a:extLst>
          </p:cNvPr>
          <p:cNvCxnSpPr>
            <a:cxnSpLocks/>
            <a:stCxn id="9" idx="6"/>
            <a:endCxn id="7" idx="3"/>
          </p:cNvCxnSpPr>
          <p:nvPr/>
        </p:nvCxnSpPr>
        <p:spPr>
          <a:xfrm>
            <a:off x="7165808" y="4220042"/>
            <a:ext cx="15616" cy="1035351"/>
          </a:xfrm>
          <a:prstGeom prst="curvedConnector3">
            <a:avLst>
              <a:gd name="adj1" fmla="val 1563883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4BE845-2680-3C46-83BC-2E165748468C}"/>
              </a:ext>
            </a:extLst>
          </p:cNvPr>
          <p:cNvSpPr txBox="1"/>
          <p:nvPr/>
        </p:nvSpPr>
        <p:spPr>
          <a:xfrm>
            <a:off x="7481316" y="4540712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NL" dirty="0"/>
              <a:t>context</a:t>
            </a:r>
          </a:p>
        </p:txBody>
      </p: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A18E51B7-AF39-C341-86E9-3A56B9346997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7165808" y="3200306"/>
            <a:ext cx="12700" cy="101973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2A156FD-A460-E04A-A937-51859B16C3A8}"/>
              </a:ext>
            </a:extLst>
          </p:cNvPr>
          <p:cNvSpPr txBox="1"/>
          <p:nvPr/>
        </p:nvSpPr>
        <p:spPr>
          <a:xfrm>
            <a:off x="7444932" y="353302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filled r1</a:t>
            </a:r>
          </a:p>
        </p:txBody>
      </p: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784CDB0F-611B-6B48-80DA-CC886C21583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>
            <a:off x="7165808" y="2183964"/>
            <a:ext cx="12700" cy="1016342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8A2C5B2-ED14-6A49-A039-ED578C0C0745}"/>
              </a:ext>
            </a:extLst>
          </p:cNvPr>
          <p:cNvSpPr txBox="1"/>
          <p:nvPr/>
        </p:nvSpPr>
        <p:spPr>
          <a:xfrm>
            <a:off x="7453653" y="252533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NL" dirty="0"/>
              <a:t>filler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297B79A5-D1EA-5D4E-8A71-BBB45AC4FF0D}"/>
              </a:ext>
            </a:extLst>
          </p:cNvPr>
          <p:cNvCxnSpPr>
            <a:cxnSpLocks/>
            <a:stCxn id="13" idx="3"/>
            <a:endCxn id="11" idx="6"/>
          </p:cNvCxnSpPr>
          <p:nvPr/>
        </p:nvCxnSpPr>
        <p:spPr>
          <a:xfrm flipH="1">
            <a:off x="7165808" y="1145220"/>
            <a:ext cx="16200" cy="1038744"/>
          </a:xfrm>
          <a:prstGeom prst="curvedConnector3">
            <a:avLst>
              <a:gd name="adj1" fmla="val -1411111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517CB4B-D588-A645-8EC9-F4592C39FFC7}"/>
              </a:ext>
            </a:extLst>
          </p:cNvPr>
          <p:cNvSpPr txBox="1"/>
          <p:nvPr/>
        </p:nvSpPr>
        <p:spPr>
          <a:xfrm>
            <a:off x="7419107" y="1524248"/>
            <a:ext cx="80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NL" dirty="0"/>
              <a:t>role r3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EAED23F-82DB-A149-9106-1FF6CCA3F00D}"/>
              </a:ext>
            </a:extLst>
          </p:cNvPr>
          <p:cNvSpPr txBox="1"/>
          <p:nvPr/>
        </p:nvSpPr>
        <p:spPr>
          <a:xfrm>
            <a:off x="7510842" y="6194140"/>
            <a:ext cx="18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NL" dirty="0">
                <a:solidFill>
                  <a:schemeClr val="accent5"/>
                </a:solidFill>
              </a:rPr>
              <a:t>perspective on r4</a:t>
            </a:r>
          </a:p>
        </p:txBody>
      </p:sp>
      <p:sp>
        <p:nvSpPr>
          <p:cNvPr id="98" name="Line Callout 1 97">
            <a:extLst>
              <a:ext uri="{FF2B5EF4-FFF2-40B4-BE49-F238E27FC236}">
                <a16:creationId xmlns:a16="http://schemas.microsoft.com/office/drawing/2014/main" id="{CB16632C-DC3D-8C48-8911-06361314714C}"/>
              </a:ext>
            </a:extLst>
          </p:cNvPr>
          <p:cNvSpPr/>
          <p:nvPr/>
        </p:nvSpPr>
        <p:spPr>
          <a:xfrm flipH="1">
            <a:off x="1005727" y="1893580"/>
            <a:ext cx="3930065" cy="646331"/>
          </a:xfrm>
          <a:prstGeom prst="borderCallout1">
            <a:avLst>
              <a:gd name="adj1" fmla="val 40047"/>
              <a:gd name="adj2" fmla="val -1328"/>
              <a:gd name="adj3" fmla="val -110393"/>
              <a:gd name="adj4" fmla="val -364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400" dirty="0">
                <a:solidFill>
                  <a:schemeClr val="accent2"/>
                </a:solidFill>
              </a:rPr>
              <a:t>roleInvertedQueries = </a:t>
            </a:r>
          </a:p>
          <a:p>
            <a:r>
              <a:rPr lang="en-NL" sz="1400" dirty="0">
                <a:solidFill>
                  <a:schemeClr val="accent2"/>
                </a:solidFill>
              </a:rPr>
              <a:t>   </a:t>
            </a:r>
            <a:r>
              <a:rPr lang="en-NL" sz="1400" strike="sngStrike" dirty="0">
                <a:solidFill>
                  <a:schemeClr val="accent2"/>
                </a:solidFill>
              </a:rPr>
              <a:t>role r3 &gt;&gt;</a:t>
            </a:r>
            <a:r>
              <a:rPr lang="en-NL" sz="1400" dirty="0">
                <a:solidFill>
                  <a:schemeClr val="accent2"/>
                </a:solidFill>
              </a:rPr>
              <a:t> filler &gt;&gt; filled r1 &gt;&gt; context </a:t>
            </a:r>
          </a:p>
          <a:p>
            <a:r>
              <a:rPr lang="en-NL" sz="1400" dirty="0">
                <a:solidFill>
                  <a:schemeClr val="tx1"/>
                </a:solidFill>
              </a:rPr>
              <a:t>apply to new r3</a:t>
            </a:r>
          </a:p>
        </p:txBody>
      </p:sp>
      <p:sp>
        <p:nvSpPr>
          <p:cNvPr id="100" name="Line Callout 1 99">
            <a:extLst>
              <a:ext uri="{FF2B5EF4-FFF2-40B4-BE49-F238E27FC236}">
                <a16:creationId xmlns:a16="http://schemas.microsoft.com/office/drawing/2014/main" id="{39ADFEA0-3D99-CD49-85DC-C425DED5C22D}"/>
              </a:ext>
            </a:extLst>
          </p:cNvPr>
          <p:cNvSpPr/>
          <p:nvPr/>
        </p:nvSpPr>
        <p:spPr>
          <a:xfrm flipH="1">
            <a:off x="1005726" y="2747659"/>
            <a:ext cx="3930064" cy="646331"/>
          </a:xfrm>
          <a:prstGeom prst="borderCallout1">
            <a:avLst>
              <a:gd name="adj1" fmla="val 50696"/>
              <a:gd name="adj2" fmla="val -2329"/>
              <a:gd name="adj3" fmla="val -84220"/>
              <a:gd name="adj4" fmla="val -3600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400" dirty="0">
                <a:solidFill>
                  <a:schemeClr val="accent2"/>
                </a:solidFill>
              </a:rPr>
              <a:t>fillerInvertedQueries = </a:t>
            </a:r>
          </a:p>
          <a:p>
            <a:r>
              <a:rPr lang="en-NL" sz="1400" dirty="0">
                <a:solidFill>
                  <a:schemeClr val="accent2"/>
                </a:solidFill>
              </a:rPr>
              <a:t>   </a:t>
            </a:r>
            <a:r>
              <a:rPr lang="en-NL" sz="1400" strike="sngStrike" dirty="0">
                <a:solidFill>
                  <a:schemeClr val="accent2"/>
                </a:solidFill>
              </a:rPr>
              <a:t>filler &gt;&gt; </a:t>
            </a:r>
            <a:r>
              <a:rPr lang="en-NL" sz="1400" dirty="0">
                <a:solidFill>
                  <a:schemeClr val="accent2"/>
                </a:solidFill>
              </a:rPr>
              <a:t>filled r1 &gt;&gt; context </a:t>
            </a:r>
          </a:p>
          <a:p>
            <a:r>
              <a:rPr lang="en-NL" sz="1400" dirty="0">
                <a:solidFill>
                  <a:schemeClr val="tx1"/>
                </a:solidFill>
              </a:rPr>
              <a:t>apply to filler r2</a:t>
            </a:r>
          </a:p>
        </p:txBody>
      </p:sp>
      <p:sp>
        <p:nvSpPr>
          <p:cNvPr id="101" name="Line Callout 1 100">
            <a:extLst>
              <a:ext uri="{FF2B5EF4-FFF2-40B4-BE49-F238E27FC236}">
                <a16:creationId xmlns:a16="http://schemas.microsoft.com/office/drawing/2014/main" id="{D5FC86AA-EE4E-9F4A-ABAC-A5F0DA772CC3}"/>
              </a:ext>
            </a:extLst>
          </p:cNvPr>
          <p:cNvSpPr/>
          <p:nvPr/>
        </p:nvSpPr>
        <p:spPr>
          <a:xfrm flipH="1">
            <a:off x="1005727" y="3887772"/>
            <a:ext cx="3925652" cy="646331"/>
          </a:xfrm>
          <a:prstGeom prst="borderCallout1">
            <a:avLst>
              <a:gd name="adj1" fmla="val 50696"/>
              <a:gd name="adj2" fmla="val -2071"/>
              <a:gd name="adj3" fmla="val 49649"/>
              <a:gd name="adj4" fmla="val -3554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accent2"/>
                </a:solidFill>
              </a:rPr>
              <a:t>filledInvertedQueries</a:t>
            </a:r>
            <a:r>
              <a:rPr lang="en-NL" sz="1400" dirty="0">
                <a:solidFill>
                  <a:schemeClr val="accent2"/>
                </a:solidFill>
              </a:rPr>
              <a:t> = </a:t>
            </a:r>
          </a:p>
          <a:p>
            <a:r>
              <a:rPr lang="en-NL" sz="1400" dirty="0">
                <a:solidFill>
                  <a:schemeClr val="accent2"/>
                </a:solidFill>
              </a:rPr>
              <a:t>   </a:t>
            </a:r>
            <a:r>
              <a:rPr lang="en-NL" sz="1400" strike="sngStrike" dirty="0">
                <a:solidFill>
                  <a:schemeClr val="accent2"/>
                </a:solidFill>
              </a:rPr>
              <a:t>filled r1 &gt;&gt;</a:t>
            </a:r>
            <a:r>
              <a:rPr lang="en-NL" sz="1400" dirty="0">
                <a:solidFill>
                  <a:schemeClr val="accent2"/>
                </a:solidFill>
              </a:rPr>
              <a:t> context </a:t>
            </a:r>
            <a:r>
              <a:rPr lang="en-NL" sz="1400" dirty="0">
                <a:solidFill>
                  <a:schemeClr val="tx1"/>
                </a:solidFill>
              </a:rPr>
              <a:t>apply to new filled r1</a:t>
            </a:r>
          </a:p>
        </p:txBody>
      </p:sp>
      <p:sp>
        <p:nvSpPr>
          <p:cNvPr id="102" name="Line Callout 1 101">
            <a:extLst>
              <a:ext uri="{FF2B5EF4-FFF2-40B4-BE49-F238E27FC236}">
                <a16:creationId xmlns:a16="http://schemas.microsoft.com/office/drawing/2014/main" id="{2B0496B8-6B15-8D4F-90B2-9089CB749BDD}"/>
              </a:ext>
            </a:extLst>
          </p:cNvPr>
          <p:cNvSpPr/>
          <p:nvPr/>
        </p:nvSpPr>
        <p:spPr>
          <a:xfrm flipH="1">
            <a:off x="1005727" y="5027885"/>
            <a:ext cx="3925650" cy="646331"/>
          </a:xfrm>
          <a:prstGeom prst="borderCallout1">
            <a:avLst>
              <a:gd name="adj1" fmla="val 47654"/>
              <a:gd name="adj2" fmla="val -2071"/>
              <a:gd name="adj3" fmla="val -117881"/>
              <a:gd name="adj4" fmla="val -3684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accent2"/>
                </a:solidFill>
              </a:rPr>
              <a:t>contextInvertedQueries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NL" sz="1400" dirty="0">
                <a:solidFill>
                  <a:schemeClr val="accent2"/>
                </a:solidFill>
              </a:rPr>
              <a:t>= </a:t>
            </a:r>
          </a:p>
          <a:p>
            <a:r>
              <a:rPr lang="en-NL" sz="1400" dirty="0">
                <a:solidFill>
                  <a:schemeClr val="accent2"/>
                </a:solidFill>
              </a:rPr>
              <a:t>   context </a:t>
            </a:r>
            <a:r>
              <a:rPr lang="en-NL" sz="1400" dirty="0">
                <a:solidFill>
                  <a:schemeClr val="tx1"/>
                </a:solidFill>
              </a:rPr>
              <a:t>apply to new r1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A0EC8E89-4849-86FF-87AC-F711BA0153E4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rot="16200000" flipH="1" flipV="1">
            <a:off x="7641474" y="498410"/>
            <a:ext cx="187343" cy="1106276"/>
          </a:xfrm>
          <a:prstGeom prst="curvedConnector4">
            <a:avLst>
              <a:gd name="adj1" fmla="val -122022"/>
              <a:gd name="adj2" fmla="val 7517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20918A-AE1D-5617-8F1B-BB5228E253C8}"/>
              </a:ext>
            </a:extLst>
          </p:cNvPr>
          <p:cNvSpPr txBox="1"/>
          <p:nvPr/>
        </p:nvSpPr>
        <p:spPr>
          <a:xfrm>
            <a:off x="7419107" y="805936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NL" dirty="0"/>
              <a:t>context</a:t>
            </a:r>
          </a:p>
        </p:txBody>
      </p:sp>
      <p:sp>
        <p:nvSpPr>
          <p:cNvPr id="37" name="Line Callout 3 36">
            <a:extLst>
              <a:ext uri="{FF2B5EF4-FFF2-40B4-BE49-F238E27FC236}">
                <a16:creationId xmlns:a16="http://schemas.microsoft.com/office/drawing/2014/main" id="{A4E01F12-B603-03F6-BE0C-0C41FB3235BA}"/>
              </a:ext>
            </a:extLst>
          </p:cNvPr>
          <p:cNvSpPr/>
          <p:nvPr/>
        </p:nvSpPr>
        <p:spPr>
          <a:xfrm>
            <a:off x="1005726" y="1052592"/>
            <a:ext cx="3925651" cy="612000"/>
          </a:xfrm>
          <a:prstGeom prst="borderCallout3">
            <a:avLst>
              <a:gd name="adj1" fmla="val -16103"/>
              <a:gd name="adj2" fmla="val 103123"/>
              <a:gd name="adj3" fmla="val -142327"/>
              <a:gd name="adj4" fmla="val 122589"/>
              <a:gd name="adj5" fmla="val -141497"/>
              <a:gd name="adj6" fmla="val 184705"/>
              <a:gd name="adj7" fmla="val -58715"/>
              <a:gd name="adj8" fmla="val 19003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400" dirty="0">
                <a:solidFill>
                  <a:schemeClr val="accent2"/>
                </a:solidFill>
              </a:rPr>
              <a:t>contextInvertedQueries = </a:t>
            </a:r>
          </a:p>
          <a:p>
            <a:r>
              <a:rPr lang="en-NL" sz="1400" dirty="0">
                <a:solidFill>
                  <a:schemeClr val="accent2"/>
                </a:solidFill>
              </a:rPr>
              <a:t>   context &gt;&gt; role r3 &gt;&gt; filler &gt;&gt; filled r1 &gt;&gt; context </a:t>
            </a:r>
            <a:r>
              <a:rPr lang="en-NL" sz="1400" dirty="0">
                <a:solidFill>
                  <a:schemeClr val="tx1"/>
                </a:solidFill>
              </a:rPr>
              <a:t>apply to new r4</a:t>
            </a:r>
          </a:p>
        </p:txBody>
      </p:sp>
    </p:spTree>
    <p:extLst>
      <p:ext uri="{BB962C8B-B14F-4D97-AF65-F5344CB8AC3E}">
        <p14:creationId xmlns:p14="http://schemas.microsoft.com/office/powerpoint/2010/main" val="365937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653108A-D181-D577-34DA-B59E925FE596}"/>
              </a:ext>
            </a:extLst>
          </p:cNvPr>
          <p:cNvSpPr/>
          <p:nvPr/>
        </p:nvSpPr>
        <p:spPr>
          <a:xfrm>
            <a:off x="6763271" y="1705651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7B5B61-25E9-1705-7357-C6A1533A5842}"/>
              </a:ext>
            </a:extLst>
          </p:cNvPr>
          <p:cNvSpPr/>
          <p:nvPr/>
        </p:nvSpPr>
        <p:spPr>
          <a:xfrm>
            <a:off x="6763271" y="685915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3106DAF4-25FD-FC90-3BD1-E81CFC8C34F4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rot="10800000">
            <a:off x="6763271" y="976299"/>
            <a:ext cx="12700" cy="101973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13869B-9AC6-CECA-22D9-237BB45A13EE}"/>
              </a:ext>
            </a:extLst>
          </p:cNvPr>
          <p:cNvSpPr txBox="1"/>
          <p:nvPr/>
        </p:nvSpPr>
        <p:spPr>
          <a:xfrm>
            <a:off x="5723952" y="130901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6"/>
                </a:solidFill>
              </a:rPr>
              <a:t>filler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5CA98E53-CCB7-51C5-44A9-EB89310F3E68}"/>
              </a:ext>
            </a:extLst>
          </p:cNvPr>
          <p:cNvCxnSpPr>
            <a:cxnSpLocks/>
            <a:stCxn id="3" idx="6"/>
            <a:endCxn id="2" idx="6"/>
          </p:cNvCxnSpPr>
          <p:nvPr/>
        </p:nvCxnSpPr>
        <p:spPr>
          <a:xfrm>
            <a:off x="7344038" y="976299"/>
            <a:ext cx="12700" cy="101973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C858B9-724F-251D-0753-DDB84C4A8E70}"/>
              </a:ext>
            </a:extLst>
          </p:cNvPr>
          <p:cNvSpPr txBox="1"/>
          <p:nvPr/>
        </p:nvSpPr>
        <p:spPr>
          <a:xfrm>
            <a:off x="7623162" y="130901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filled r1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C9C43E9F-0A1F-6D25-A621-24CB013F0A5A}"/>
              </a:ext>
            </a:extLst>
          </p:cNvPr>
          <p:cNvSpPr/>
          <p:nvPr/>
        </p:nvSpPr>
        <p:spPr>
          <a:xfrm flipH="1">
            <a:off x="1622657" y="1663765"/>
            <a:ext cx="3486951" cy="646331"/>
          </a:xfrm>
          <a:prstGeom prst="borderCallout1">
            <a:avLst>
              <a:gd name="adj1" fmla="val 50696"/>
              <a:gd name="adj2" fmla="val -2071"/>
              <a:gd name="adj3" fmla="val 49649"/>
              <a:gd name="adj4" fmla="val -3554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accent2"/>
                </a:solidFill>
              </a:rPr>
              <a:t>filledInvertedQueries</a:t>
            </a:r>
            <a:r>
              <a:rPr lang="en-NL" sz="1400" dirty="0">
                <a:solidFill>
                  <a:schemeClr val="accent2"/>
                </a:solidFill>
              </a:rPr>
              <a:t> = </a:t>
            </a:r>
          </a:p>
          <a:p>
            <a:r>
              <a:rPr lang="en-NL" sz="1400" dirty="0">
                <a:solidFill>
                  <a:schemeClr val="accent2"/>
                </a:solidFill>
              </a:rPr>
              <a:t>   (filterWith B) &gt;&gt; filled r1 </a:t>
            </a:r>
            <a:r>
              <a:rPr lang="en-NL" sz="1400" dirty="0">
                <a:solidFill>
                  <a:schemeClr val="tx1"/>
                </a:solidFill>
              </a:rPr>
              <a:t>apply to r2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0F5AE4-7320-2928-35F8-A7B649B016A7}"/>
              </a:ext>
            </a:extLst>
          </p:cNvPr>
          <p:cNvSpPr/>
          <p:nvPr/>
        </p:nvSpPr>
        <p:spPr>
          <a:xfrm>
            <a:off x="6763271" y="5236121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5D047C-6012-1AE6-D3F5-CD67592DB7E4}"/>
              </a:ext>
            </a:extLst>
          </p:cNvPr>
          <p:cNvSpPr/>
          <p:nvPr/>
        </p:nvSpPr>
        <p:spPr>
          <a:xfrm>
            <a:off x="6763271" y="4216385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C44E013-5876-95DB-B198-2FBF10E305EC}"/>
              </a:ext>
            </a:extLst>
          </p:cNvPr>
          <p:cNvCxnSpPr>
            <a:cxnSpLocks/>
            <a:stCxn id="9" idx="2"/>
            <a:endCxn id="10" idx="2"/>
          </p:cNvCxnSpPr>
          <p:nvPr/>
        </p:nvCxnSpPr>
        <p:spPr>
          <a:xfrm rot="10800000">
            <a:off x="6763271" y="4506769"/>
            <a:ext cx="12700" cy="101973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2FA065-17AB-D7F5-F931-A439F3FF62CA}"/>
              </a:ext>
            </a:extLst>
          </p:cNvPr>
          <p:cNvSpPr txBox="1"/>
          <p:nvPr/>
        </p:nvSpPr>
        <p:spPr>
          <a:xfrm>
            <a:off x="5723952" y="483948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6"/>
                </a:solidFill>
              </a:rPr>
              <a:t>filler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ADB1E1B8-939F-6BD9-2076-916311E92B52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7344038" y="4506769"/>
            <a:ext cx="12700" cy="101973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B58CCB-CD13-E024-C169-43F9A73A711A}"/>
              </a:ext>
            </a:extLst>
          </p:cNvPr>
          <p:cNvSpPr txBox="1"/>
          <p:nvPr/>
        </p:nvSpPr>
        <p:spPr>
          <a:xfrm>
            <a:off x="7623162" y="483948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filled r1</a:t>
            </a:r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15F14BD8-E538-E7F4-2EE4-0FC2149FFED2}"/>
              </a:ext>
            </a:extLst>
          </p:cNvPr>
          <p:cNvSpPr/>
          <p:nvPr/>
        </p:nvSpPr>
        <p:spPr>
          <a:xfrm flipH="1">
            <a:off x="1622657" y="5194235"/>
            <a:ext cx="3486951" cy="646331"/>
          </a:xfrm>
          <a:prstGeom prst="borderCallout1">
            <a:avLst>
              <a:gd name="adj1" fmla="val 50696"/>
              <a:gd name="adj2" fmla="val -2071"/>
              <a:gd name="adj3" fmla="val 49649"/>
              <a:gd name="adj4" fmla="val -3554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accent2"/>
                </a:solidFill>
              </a:rPr>
              <a:t>filledInvertedQueries</a:t>
            </a:r>
            <a:r>
              <a:rPr lang="en-NL" sz="1400" dirty="0">
                <a:solidFill>
                  <a:schemeClr val="accent2"/>
                </a:solidFill>
              </a:rPr>
              <a:t> = </a:t>
            </a:r>
          </a:p>
          <a:p>
            <a:r>
              <a:rPr lang="en-NL" sz="1400" dirty="0">
                <a:solidFill>
                  <a:schemeClr val="accent2"/>
                </a:solidFill>
              </a:rPr>
              <a:t>   (filterWith filler &gt;&gt; B) </a:t>
            </a:r>
            <a:r>
              <a:rPr lang="en-NL" sz="1400" dirty="0">
                <a:solidFill>
                  <a:schemeClr val="tx1"/>
                </a:solidFill>
              </a:rPr>
              <a:t>apply to new filled r1</a:t>
            </a:r>
          </a:p>
        </p:txBody>
      </p:sp>
      <p:sp>
        <p:nvSpPr>
          <p:cNvPr id="17" name="Line Callout 1 16">
            <a:extLst>
              <a:ext uri="{FF2B5EF4-FFF2-40B4-BE49-F238E27FC236}">
                <a16:creationId xmlns:a16="http://schemas.microsoft.com/office/drawing/2014/main" id="{EE1E5B25-BADC-77CF-253A-3847E2180220}"/>
              </a:ext>
            </a:extLst>
          </p:cNvPr>
          <p:cNvSpPr/>
          <p:nvPr/>
        </p:nvSpPr>
        <p:spPr>
          <a:xfrm>
            <a:off x="8163120" y="357902"/>
            <a:ext cx="2170408" cy="428107"/>
          </a:xfrm>
          <a:prstGeom prst="borderCallout1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B (Boolean property)</a:t>
            </a:r>
          </a:p>
        </p:txBody>
      </p:sp>
      <p:sp>
        <p:nvSpPr>
          <p:cNvPr id="18" name="Line Callout 1 17">
            <a:extLst>
              <a:ext uri="{FF2B5EF4-FFF2-40B4-BE49-F238E27FC236}">
                <a16:creationId xmlns:a16="http://schemas.microsoft.com/office/drawing/2014/main" id="{4C7D6985-7CDA-0376-5405-71A40D1851B8}"/>
              </a:ext>
            </a:extLst>
          </p:cNvPr>
          <p:cNvSpPr/>
          <p:nvPr/>
        </p:nvSpPr>
        <p:spPr>
          <a:xfrm>
            <a:off x="8163120" y="3856885"/>
            <a:ext cx="2170408" cy="428107"/>
          </a:xfrm>
          <a:prstGeom prst="borderCallout1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B (Boolean property)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C51E3E16-3045-2271-15A7-56063768F461}"/>
              </a:ext>
            </a:extLst>
          </p:cNvPr>
          <p:cNvSpPr/>
          <p:nvPr/>
        </p:nvSpPr>
        <p:spPr>
          <a:xfrm>
            <a:off x="5723952" y="2971361"/>
            <a:ext cx="731529" cy="8855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626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9BB804-8022-6F44-B9B6-EB9769CECDA5}"/>
              </a:ext>
            </a:extLst>
          </p:cNvPr>
          <p:cNvSpPr/>
          <p:nvPr/>
        </p:nvSpPr>
        <p:spPr>
          <a:xfrm>
            <a:off x="5143462" y="3649218"/>
            <a:ext cx="612000" cy="61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ECA9FEAA-C596-4341-855E-680AA7849CB1}"/>
              </a:ext>
            </a:extLst>
          </p:cNvPr>
          <p:cNvSpPr/>
          <p:nvPr/>
        </p:nvSpPr>
        <p:spPr>
          <a:xfrm>
            <a:off x="5159662" y="4644259"/>
            <a:ext cx="579600" cy="5796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1ADF65-8B6D-8A42-8AAB-9948D9CA1117}"/>
              </a:ext>
            </a:extLst>
          </p:cNvPr>
          <p:cNvSpPr/>
          <p:nvPr/>
        </p:nvSpPr>
        <p:spPr>
          <a:xfrm>
            <a:off x="5159079" y="2793684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9C2C45-334B-2F4A-8044-7F8B0E3A2735}"/>
              </a:ext>
            </a:extLst>
          </p:cNvPr>
          <p:cNvSpPr/>
          <p:nvPr/>
        </p:nvSpPr>
        <p:spPr>
          <a:xfrm>
            <a:off x="6587084" y="1697729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384F37-079E-3648-806E-152C70037376}"/>
              </a:ext>
            </a:extLst>
          </p:cNvPr>
          <p:cNvSpPr/>
          <p:nvPr/>
        </p:nvSpPr>
        <p:spPr>
          <a:xfrm>
            <a:off x="6568841" y="839220"/>
            <a:ext cx="613167" cy="61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B78E9B-E3AC-084F-8839-3F0C32FC42D5}"/>
              </a:ext>
            </a:extLst>
          </p:cNvPr>
          <p:cNvSpPr/>
          <p:nvPr/>
        </p:nvSpPr>
        <p:spPr>
          <a:xfrm>
            <a:off x="6585041" y="11944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E45FDE-BA31-E44E-8052-A3C9E7F4431C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875425" y="1451220"/>
            <a:ext cx="2043" cy="246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47AB1D-3EAE-0E45-BF78-F2BEB693CC17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5654795" y="2193445"/>
            <a:ext cx="1017340" cy="6852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FB2B33-21F5-4548-826F-FB053A2A744E}"/>
              </a:ext>
            </a:extLst>
          </p:cNvPr>
          <p:cNvCxnSpPr>
            <a:cxnSpLocks/>
          </p:cNvCxnSpPr>
          <p:nvPr/>
        </p:nvCxnSpPr>
        <p:spPr>
          <a:xfrm>
            <a:off x="6868636" y="592711"/>
            <a:ext cx="0" cy="246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77ADE4C-FC67-4D40-B1CE-73841B6C12AD}"/>
              </a:ext>
            </a:extLst>
          </p:cNvPr>
          <p:cNvSpPr/>
          <p:nvPr/>
        </p:nvSpPr>
        <p:spPr>
          <a:xfrm>
            <a:off x="8192856" y="2793683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41E616-DE6C-D045-A0A0-0DB26E6CE5BD}"/>
              </a:ext>
            </a:extLst>
          </p:cNvPr>
          <p:cNvCxnSpPr>
            <a:cxnSpLocks/>
            <a:stCxn id="22" idx="1"/>
            <a:endCxn id="5" idx="5"/>
          </p:cNvCxnSpPr>
          <p:nvPr/>
        </p:nvCxnSpPr>
        <p:spPr>
          <a:xfrm flipH="1" flipV="1">
            <a:off x="7082800" y="2193445"/>
            <a:ext cx="1195107" cy="6852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144B4A1-637B-F94A-9833-7D2406F75A6C}"/>
              </a:ext>
            </a:extLst>
          </p:cNvPr>
          <p:cNvSpPr/>
          <p:nvPr/>
        </p:nvSpPr>
        <p:spPr>
          <a:xfrm>
            <a:off x="8177239" y="4654274"/>
            <a:ext cx="612000" cy="61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C5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92D12B-CE43-5E40-8308-BE3782E880FC}"/>
              </a:ext>
            </a:extLst>
          </p:cNvPr>
          <p:cNvCxnSpPr>
            <a:cxnSpLocks/>
          </p:cNvCxnSpPr>
          <p:nvPr/>
        </p:nvCxnSpPr>
        <p:spPr>
          <a:xfrm flipH="1">
            <a:off x="5441654" y="3374451"/>
            <a:ext cx="1" cy="274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59C5A2-FF30-5549-87FB-2E39D6EDA236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8483240" y="4340271"/>
            <a:ext cx="7807" cy="314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miley Face 34">
            <a:extLst>
              <a:ext uri="{FF2B5EF4-FFF2-40B4-BE49-F238E27FC236}">
                <a16:creationId xmlns:a16="http://schemas.microsoft.com/office/drawing/2014/main" id="{7D4605EA-F618-0E44-BE3B-B3CF633FB6B5}"/>
              </a:ext>
            </a:extLst>
          </p:cNvPr>
          <p:cNvSpPr/>
          <p:nvPr/>
        </p:nvSpPr>
        <p:spPr>
          <a:xfrm>
            <a:off x="8193439" y="5649316"/>
            <a:ext cx="579600" cy="5796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BEE425-26C6-8846-9812-232700B2413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5449462" y="4261218"/>
            <a:ext cx="0" cy="383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181426-6821-894F-AEBD-69C6E3B84847}"/>
              </a:ext>
            </a:extLst>
          </p:cNvPr>
          <p:cNvCxnSpPr>
            <a:cxnSpLocks/>
          </p:cNvCxnSpPr>
          <p:nvPr/>
        </p:nvCxnSpPr>
        <p:spPr>
          <a:xfrm>
            <a:off x="8475139" y="5266274"/>
            <a:ext cx="0" cy="38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Callout 1 41">
            <a:extLst>
              <a:ext uri="{FF2B5EF4-FFF2-40B4-BE49-F238E27FC236}">
                <a16:creationId xmlns:a16="http://schemas.microsoft.com/office/drawing/2014/main" id="{645A570C-1A13-7B45-B871-88587EE47720}"/>
              </a:ext>
            </a:extLst>
          </p:cNvPr>
          <p:cNvSpPr/>
          <p:nvPr/>
        </p:nvSpPr>
        <p:spPr>
          <a:xfrm flipH="1">
            <a:off x="1439106" y="1314772"/>
            <a:ext cx="3335872" cy="646331"/>
          </a:xfrm>
          <a:prstGeom prst="borderCallout1">
            <a:avLst>
              <a:gd name="adj1" fmla="val 18750"/>
              <a:gd name="adj2" fmla="val -8333"/>
              <a:gd name="adj3" fmla="val 64861"/>
              <a:gd name="adj4" fmla="val -5432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400" dirty="0">
                <a:solidFill>
                  <a:schemeClr val="accent2"/>
                </a:solidFill>
              </a:rPr>
              <a:t>onRoleDelta_binder = </a:t>
            </a:r>
          </a:p>
          <a:p>
            <a:r>
              <a:rPr lang="en-NL" sz="1400" dirty="0">
                <a:solidFill>
                  <a:schemeClr val="accent2"/>
                </a:solidFill>
              </a:rPr>
              <a:t>   context </a:t>
            </a:r>
            <a:r>
              <a:rPr lang="en-NL" sz="1400" dirty="0">
                <a:solidFill>
                  <a:schemeClr val="tx1"/>
                </a:solidFill>
              </a:rPr>
              <a:t>apply to r1</a:t>
            </a:r>
          </a:p>
          <a:p>
            <a:r>
              <a:rPr lang="en-NL" sz="1400" dirty="0">
                <a:solidFill>
                  <a:schemeClr val="tx1"/>
                </a:solidFill>
              </a:rPr>
              <a:t>   </a:t>
            </a:r>
            <a:r>
              <a:rPr lang="en-NL" sz="1400" dirty="0">
                <a:solidFill>
                  <a:schemeClr val="accent2"/>
                </a:solidFill>
              </a:rPr>
              <a:t>binder r5 &gt;&gt; context</a:t>
            </a:r>
            <a:r>
              <a:rPr lang="en-NL" sz="1400" dirty="0">
                <a:solidFill>
                  <a:schemeClr val="tx1"/>
                </a:solidFill>
              </a:rPr>
              <a:t> apply to r4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355F04A-1E66-BB45-88D8-4D0EFCC04F99}"/>
              </a:ext>
            </a:extLst>
          </p:cNvPr>
          <p:cNvSpPr/>
          <p:nvPr/>
        </p:nvSpPr>
        <p:spPr>
          <a:xfrm>
            <a:off x="8192856" y="3759504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r5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F06F31-13CC-1F44-905E-E352233B12EA}"/>
              </a:ext>
            </a:extLst>
          </p:cNvPr>
          <p:cNvCxnSpPr>
            <a:cxnSpLocks/>
            <a:stCxn id="43" idx="0"/>
            <a:endCxn id="22" idx="4"/>
          </p:cNvCxnSpPr>
          <p:nvPr/>
        </p:nvCxnSpPr>
        <p:spPr>
          <a:xfrm flipV="1">
            <a:off x="8483240" y="3374450"/>
            <a:ext cx="0" cy="3850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8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C40BCF-9D6B-D0E8-86FD-5E925B881345}"/>
              </a:ext>
            </a:extLst>
          </p:cNvPr>
          <p:cNvSpPr txBox="1"/>
          <p:nvPr/>
        </p:nvSpPr>
        <p:spPr>
          <a:xfrm>
            <a:off x="8456958" y="396137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A$P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358649-F31A-2821-7271-3C4F96807E14}"/>
              </a:ext>
            </a:extLst>
          </p:cNvPr>
          <p:cNvCxnSpPr>
            <a:cxnSpLocks/>
            <a:stCxn id="18" idx="6"/>
            <a:endCxn id="28" idx="1"/>
          </p:cNvCxnSpPr>
          <p:nvPr/>
        </p:nvCxnSpPr>
        <p:spPr>
          <a:xfrm flipV="1">
            <a:off x="7261291" y="2830880"/>
            <a:ext cx="1195667" cy="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B46E386-F13E-F233-75D1-AF8D5BE2531C}"/>
              </a:ext>
            </a:extLst>
          </p:cNvPr>
          <p:cNvSpPr/>
          <p:nvPr/>
        </p:nvSpPr>
        <p:spPr>
          <a:xfrm>
            <a:off x="704851" y="1586818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BDFFD4-E08E-BCD8-128C-4B5C66D37834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537328" y="2167585"/>
            <a:ext cx="457907" cy="4624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80D39F-BD84-B37B-88DE-07A8BA8D155C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7261290" y="4120170"/>
            <a:ext cx="1195668" cy="25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BEDF0B6-64BA-0058-DEAB-ABA2B5050BB4}"/>
              </a:ext>
            </a:extLst>
          </p:cNvPr>
          <p:cNvSpPr txBox="1"/>
          <p:nvPr/>
        </p:nvSpPr>
        <p:spPr>
          <a:xfrm>
            <a:off x="8456958" y="2646214"/>
            <a:ext cx="616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A$P’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74B3F-F065-24B8-9025-4032F866CB4C}"/>
              </a:ext>
            </a:extLst>
          </p:cNvPr>
          <p:cNvSpPr/>
          <p:nvPr/>
        </p:nvSpPr>
        <p:spPr>
          <a:xfrm>
            <a:off x="3503438" y="4295207"/>
            <a:ext cx="612000" cy="61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589D37-8265-6789-FD19-A701280059F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115438" y="3509971"/>
            <a:ext cx="1544481" cy="1091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25D3B6E-5E42-DD98-7FF7-A9B8B4655C5E}"/>
              </a:ext>
            </a:extLst>
          </p:cNvPr>
          <p:cNvSpPr/>
          <p:nvPr/>
        </p:nvSpPr>
        <p:spPr>
          <a:xfrm>
            <a:off x="6680524" y="2550125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235CE5-ED4C-06AD-66EE-4CF5CC400B24}"/>
              </a:ext>
            </a:extLst>
          </p:cNvPr>
          <p:cNvSpPr/>
          <p:nvPr/>
        </p:nvSpPr>
        <p:spPr>
          <a:xfrm>
            <a:off x="3503438" y="3015546"/>
            <a:ext cx="612000" cy="61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AC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F62FDA-EE21-DC35-1AE2-EA33D75AD4A5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115438" y="3304639"/>
            <a:ext cx="1459430" cy="16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DFA203-A3DE-856E-A56A-30D849AE1BA7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3809438" y="3627546"/>
            <a:ext cx="0" cy="66766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34F1CC1E-B7EF-BAF6-1A56-D27A3D88EAA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60640" y="3968048"/>
            <a:ext cx="1312185" cy="2055814"/>
          </a:xfrm>
          <a:prstGeom prst="curvedConnector3">
            <a:avLst>
              <a:gd name="adj1" fmla="val -17421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0C958D-585E-25A1-2F4E-AC6AD1322080}"/>
              </a:ext>
            </a:extLst>
          </p:cNvPr>
          <p:cNvSpPr txBox="1"/>
          <p:nvPr/>
        </p:nvSpPr>
        <p:spPr>
          <a:xfrm>
            <a:off x="4246830" y="5117351"/>
            <a:ext cx="118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6"/>
                </a:solidFill>
              </a:rPr>
              <a:t>query step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35C450-E9EC-A2BC-875B-63BDF37C6C65}"/>
              </a:ext>
            </a:extLst>
          </p:cNvPr>
          <p:cNvSpPr/>
          <p:nvPr/>
        </p:nvSpPr>
        <p:spPr>
          <a:xfrm>
            <a:off x="6680523" y="3829786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384CC0-98F4-1207-E519-A96347003FC7}"/>
              </a:ext>
            </a:extLst>
          </p:cNvPr>
          <p:cNvSpPr/>
          <p:nvPr/>
        </p:nvSpPr>
        <p:spPr>
          <a:xfrm>
            <a:off x="6680522" y="1247040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49C558-184A-92B1-1DF9-84F5B14524A7}"/>
              </a:ext>
            </a:extLst>
          </p:cNvPr>
          <p:cNvCxnSpPr>
            <a:cxnSpLocks/>
            <a:stCxn id="2" idx="0"/>
            <a:endCxn id="18" idx="4"/>
          </p:cNvCxnSpPr>
          <p:nvPr/>
        </p:nvCxnSpPr>
        <p:spPr>
          <a:xfrm flipV="1">
            <a:off x="6970907" y="3130892"/>
            <a:ext cx="1" cy="69889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7A3525-D64A-BA44-B4ED-785381266C21}"/>
              </a:ext>
            </a:extLst>
          </p:cNvPr>
          <p:cNvCxnSpPr>
            <a:cxnSpLocks/>
          </p:cNvCxnSpPr>
          <p:nvPr/>
        </p:nvCxnSpPr>
        <p:spPr>
          <a:xfrm flipV="1">
            <a:off x="13236963" y="3219702"/>
            <a:ext cx="1" cy="698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EC9F1D-BB9E-A699-754C-BF006ABB702E}"/>
              </a:ext>
            </a:extLst>
          </p:cNvPr>
          <p:cNvCxnSpPr>
            <a:cxnSpLocks/>
          </p:cNvCxnSpPr>
          <p:nvPr/>
        </p:nvCxnSpPr>
        <p:spPr>
          <a:xfrm flipV="1">
            <a:off x="6995232" y="1839519"/>
            <a:ext cx="1" cy="698894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19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11153</TotalTime>
  <Words>184</Words>
  <Application>Microsoft Macintosh PowerPoint</Application>
  <PresentationFormat>Widescreen</PresentationFormat>
  <Paragraphs>69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Joop Ringelberg</dc:creator>
  <cp:lastModifiedBy>Joop Ringelberg</cp:lastModifiedBy>
  <cp:revision>23</cp:revision>
  <dcterms:created xsi:type="dcterms:W3CDTF">2020-06-23T09:48:55Z</dcterms:created>
  <dcterms:modified xsi:type="dcterms:W3CDTF">2024-04-08T12:51:43Z</dcterms:modified>
</cp:coreProperties>
</file>