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1F6C-CBB2-0C5E-624D-20C7BE2CA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0F603-3EAC-3697-4779-38508136D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366E-8651-EF28-1B29-747C7B69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FC98-B141-A929-C77F-B2DB80F3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44AC-76F5-4D59-828F-E9BDCEF5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ACA1-24E2-CC2B-C825-3CB818C4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6784A-94FD-2D6B-C873-3E093D96B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7878-78AF-D6FA-FA82-6C954410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0F04-56CF-6BB8-5106-EE2CAD0F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E809-FB21-594C-215C-43F7C7FE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30F5B-E0E5-4EED-EFAA-C5E552902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22C0-77C7-775D-118B-C8EFC13FC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7D5C-AAD1-11BD-4083-1A24D8CF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6BAB-1579-2F02-5505-B7B6B3D0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1CC4-5D11-CC07-7223-0EEB153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3A21-B0B8-AD08-BF31-312D1AFF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30D1-141C-AD7A-DFE9-AECE4BAE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E47E-BAE6-BC82-B0FD-8692C8D4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02BD-C149-5BD3-22CD-B7407F87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6EF5-4D38-5EB1-9011-C1B97E7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540F-634F-06B1-E93B-8F642E66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C1AE8-9E34-A554-4E0B-4CC9F97C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21DF-07CA-0E38-6A61-FB5033DD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BF8A-96CA-5427-14CE-529D332E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1EB4-685F-557B-2136-2228104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27C0-DF4A-D3BE-C218-EA78B5FB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3B36-B72D-BF24-F65E-E95F524E7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E8D4A-EE42-3E2A-4CB3-57442520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C3306-4C37-3817-92BD-BD4B6725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AEFE-F90D-2883-5AB8-9A591FCA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B410C-8BB0-6D8E-A9C8-0082F7FE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F54B-7B9B-311B-82F7-A4E88526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3912-AB1D-6487-E491-E2933142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3209-C067-F45B-9FAC-C3F8BF2E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300C3-CAD9-0A3C-44DB-778BCCFB6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0ABE9-B0DF-AACD-74FC-E5AC4969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55171-D5B1-BF81-BB9B-4C567CF2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F6F6A-960C-35E1-5560-7BC5740E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48160-B79D-0505-7321-E1DF8130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C945-A3DE-3269-5CD0-A8922A8E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5950A-02F2-6420-27F2-933E6A2F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EAE5D-D055-9A34-81CB-1F3B65F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07CF9-D8BF-F33F-35BA-495E2C0C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CD620-64E0-422A-9FB6-FB860969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B609A-8D81-A23D-AD05-F97A2BA2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81D1-2718-9444-B4E2-7E1C85C4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3619-CF03-ED94-9C58-9D007727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C446-85AF-FB16-E21B-D04A50CE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FD38-1D4A-C9E6-9E37-FCEE9780E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3E8C-F12F-5491-3D65-D97F1EB2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F329-00C2-98AF-D41A-048F4A87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2E0B-604F-0ADC-B1E3-40EE129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84BE-B7C5-FE74-B7F3-A3B5A421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F004E-C79D-0AC4-DE3F-386512DEE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4D7CD-8643-5737-6EB0-7C9BBED9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BB10B-9F65-49B7-6804-EFFDD1FE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D7EBC-1B58-3C9C-8D0F-95C5B76F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2D20-D22B-A833-094A-981EE4A8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70C8B-0C23-3DF0-E602-3CE9BD35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CC6E-1430-FD9C-1411-E67A9029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4FFD-5DC0-41B9-DC9C-A47BD5A40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2DAA4-C0BA-6A49-8A2E-051B577C018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A915-7D20-C12E-4302-BD3DABC52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8210-69C3-62A9-F092-3C5B493AF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D2A8C-77B1-984D-BBA7-891F5CF5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DA1E91D-B1A2-137D-E710-CA314C097E95}"/>
              </a:ext>
            </a:extLst>
          </p:cNvPr>
          <p:cNvGrpSpPr/>
          <p:nvPr/>
        </p:nvGrpSpPr>
        <p:grpSpPr>
          <a:xfrm>
            <a:off x="1457078" y="-95045"/>
            <a:ext cx="10887322" cy="5581446"/>
            <a:chOff x="1457078" y="-95046"/>
            <a:chExt cx="9084615" cy="6606221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BD30C7A7-8119-92C2-EAF3-6AC1980CACD5}"/>
                </a:ext>
              </a:extLst>
            </p:cNvPr>
            <p:cNvSpPr/>
            <p:nvPr/>
          </p:nvSpPr>
          <p:spPr>
            <a:xfrm>
              <a:off x="3120261" y="1233537"/>
              <a:ext cx="5758248" cy="394905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6F0E7F-19B3-1855-43B1-64296A37C6F1}"/>
                </a:ext>
              </a:extLst>
            </p:cNvPr>
            <p:cNvGrpSpPr/>
            <p:nvPr/>
          </p:nvGrpSpPr>
          <p:grpSpPr>
            <a:xfrm>
              <a:off x="1457078" y="-95046"/>
              <a:ext cx="9084615" cy="6606221"/>
              <a:chOff x="1457078" y="-95046"/>
              <a:chExt cx="9084615" cy="6606221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876C882-95CC-44FC-5C2E-D762BB38EB25}"/>
                  </a:ext>
                </a:extLst>
              </p:cNvPr>
              <p:cNvSpPr/>
              <p:nvPr/>
            </p:nvSpPr>
            <p:spPr>
              <a:xfrm>
                <a:off x="4122066" y="2653114"/>
                <a:ext cx="3710822" cy="1099701"/>
              </a:xfrm>
              <a:custGeom>
                <a:avLst/>
                <a:gdLst>
                  <a:gd name="connsiteX0" fmla="*/ 0 w 4440989"/>
                  <a:gd name="connsiteY0" fmla="*/ 549850 h 1099700"/>
                  <a:gd name="connsiteX1" fmla="*/ 2220495 w 4440989"/>
                  <a:gd name="connsiteY1" fmla="*/ 0 h 1099700"/>
                  <a:gd name="connsiteX2" fmla="*/ 4440990 w 4440989"/>
                  <a:gd name="connsiteY2" fmla="*/ 549850 h 1099700"/>
                  <a:gd name="connsiteX3" fmla="*/ 2220495 w 4440989"/>
                  <a:gd name="connsiteY3" fmla="*/ 1099700 h 1099700"/>
                  <a:gd name="connsiteX4" fmla="*/ 0 w 4440989"/>
                  <a:gd name="connsiteY4" fmla="*/ 549850 h 109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0989" h="1099700">
                    <a:moveTo>
                      <a:pt x="0" y="549850"/>
                    </a:moveTo>
                    <a:cubicBezTo>
                      <a:pt x="0" y="246176"/>
                      <a:pt x="994149" y="0"/>
                      <a:pt x="2220495" y="0"/>
                    </a:cubicBezTo>
                    <a:cubicBezTo>
                      <a:pt x="3446841" y="0"/>
                      <a:pt x="4440990" y="246176"/>
                      <a:pt x="4440990" y="549850"/>
                    </a:cubicBezTo>
                    <a:cubicBezTo>
                      <a:pt x="4440990" y="853524"/>
                      <a:pt x="3446841" y="1099700"/>
                      <a:pt x="2220495" y="1099700"/>
                    </a:cubicBezTo>
                    <a:cubicBezTo>
                      <a:pt x="994149" y="1099700"/>
                      <a:pt x="0" y="853524"/>
                      <a:pt x="0" y="54985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73228" tIns="183907" rIns="673228" bIns="183907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b="1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Career goal</a:t>
                </a:r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data to deliver </a:t>
                </a:r>
                <a:r>
                  <a:rPr lang="en-US" sz="1600" b="0" i="1" u="sng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changes</a:t>
                </a:r>
                <a:r>
                  <a:rPr lang="en-US" sz="1600" b="1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deliver </a:t>
                </a:r>
                <a:r>
                  <a:rPr lang="en-US" sz="1600" b="0" i="1" u="sng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impactful business results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C7D718-9F65-0C16-3773-E3F1B6556691}"/>
                  </a:ext>
                </a:extLst>
              </p:cNvPr>
              <p:cNvGrpSpPr/>
              <p:nvPr/>
            </p:nvGrpSpPr>
            <p:grpSpPr>
              <a:xfrm>
                <a:off x="4372987" y="-95046"/>
                <a:ext cx="3252796" cy="6606221"/>
                <a:chOff x="4285801" y="-95046"/>
                <a:chExt cx="3252796" cy="6606221"/>
              </a:xfrm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481F279-E476-1061-221F-1F4F74FED4C9}"/>
                    </a:ext>
                  </a:extLst>
                </p:cNvPr>
                <p:cNvSpPr/>
                <p:nvPr/>
              </p:nvSpPr>
              <p:spPr>
                <a:xfrm>
                  <a:off x="4285801" y="-95046"/>
                  <a:ext cx="3252796" cy="2171532"/>
                </a:xfrm>
                <a:custGeom>
                  <a:avLst/>
                  <a:gdLst>
                    <a:gd name="connsiteX0" fmla="*/ 0 w 3252796"/>
                    <a:gd name="connsiteY0" fmla="*/ 1085766 h 2171532"/>
                    <a:gd name="connsiteX1" fmla="*/ 1626398 w 3252796"/>
                    <a:gd name="connsiteY1" fmla="*/ 0 h 2171532"/>
                    <a:gd name="connsiteX2" fmla="*/ 3252796 w 3252796"/>
                    <a:gd name="connsiteY2" fmla="*/ 1085766 h 2171532"/>
                    <a:gd name="connsiteX3" fmla="*/ 1626398 w 3252796"/>
                    <a:gd name="connsiteY3" fmla="*/ 2171532 h 2171532"/>
                    <a:gd name="connsiteX4" fmla="*/ 0 w 3252796"/>
                    <a:gd name="connsiteY4" fmla="*/ 1085766 h 2171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2796" h="2171532">
                      <a:moveTo>
                        <a:pt x="0" y="1085766"/>
                      </a:moveTo>
                      <a:cubicBezTo>
                        <a:pt x="0" y="486114"/>
                        <a:pt x="728163" y="0"/>
                        <a:pt x="1626398" y="0"/>
                      </a:cubicBezTo>
                      <a:cubicBezTo>
                        <a:pt x="2524633" y="0"/>
                        <a:pt x="3252796" y="486114"/>
                        <a:pt x="3252796" y="1085766"/>
                      </a:cubicBezTo>
                      <a:cubicBezTo>
                        <a:pt x="3252796" y="1685418"/>
                        <a:pt x="2524633" y="2171532"/>
                        <a:pt x="1626398" y="2171532"/>
                      </a:cubicBezTo>
                      <a:cubicBezTo>
                        <a:pt x="728163" y="2171532"/>
                        <a:pt x="0" y="1685418"/>
                        <a:pt x="0" y="1085766"/>
                      </a:cubicBezTo>
                      <a:close/>
                    </a:path>
                  </a:pathLst>
                </a:custGeom>
                <a:solidFill>
                  <a:schemeClr val="tx2">
                    <a:lumMod val="25000"/>
                    <a:lumOff val="75000"/>
                    <a:alpha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  <p:txBody>
                <a:bodyPr spcFirstLastPara="0" vert="horz" wrap="square" lIns="494649" tIns="338333" rIns="496681" bIns="338333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Ph.D. in Industrial Engineering</a:t>
                  </a: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Arial" panose="020B0604020202020204" pitchFamily="34" charset="0"/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System Thinking</a:t>
                  </a: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Arial" panose="020B0604020202020204" pitchFamily="34" charset="0"/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Requirement analysis</a:t>
                  </a: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Arial" panose="020B0604020202020204" pitchFamily="34" charset="0"/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User-centric design</a:t>
                  </a: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Arial" panose="020B0604020202020204" pitchFamily="34" charset="0"/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Applied statistics</a:t>
                  </a: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087B4A7B-CC20-79DD-5EE2-AB1A8021257B}"/>
                    </a:ext>
                  </a:extLst>
                </p:cNvPr>
                <p:cNvSpPr/>
                <p:nvPr/>
              </p:nvSpPr>
              <p:spPr>
                <a:xfrm>
                  <a:off x="4285801" y="4339643"/>
                  <a:ext cx="3252796" cy="2171532"/>
                </a:xfrm>
                <a:custGeom>
                  <a:avLst/>
                  <a:gdLst>
                    <a:gd name="connsiteX0" fmla="*/ 0 w 3252796"/>
                    <a:gd name="connsiteY0" fmla="*/ 1085766 h 2171532"/>
                    <a:gd name="connsiteX1" fmla="*/ 1626398 w 3252796"/>
                    <a:gd name="connsiteY1" fmla="*/ 0 h 2171532"/>
                    <a:gd name="connsiteX2" fmla="*/ 3252796 w 3252796"/>
                    <a:gd name="connsiteY2" fmla="*/ 1085766 h 2171532"/>
                    <a:gd name="connsiteX3" fmla="*/ 1626398 w 3252796"/>
                    <a:gd name="connsiteY3" fmla="*/ 2171532 h 2171532"/>
                    <a:gd name="connsiteX4" fmla="*/ 0 w 3252796"/>
                    <a:gd name="connsiteY4" fmla="*/ 1085766 h 2171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2796" h="2171532">
                      <a:moveTo>
                        <a:pt x="0" y="1085766"/>
                      </a:moveTo>
                      <a:cubicBezTo>
                        <a:pt x="0" y="486114"/>
                        <a:pt x="728163" y="0"/>
                        <a:pt x="1626398" y="0"/>
                      </a:cubicBezTo>
                      <a:cubicBezTo>
                        <a:pt x="2524633" y="0"/>
                        <a:pt x="3252796" y="486114"/>
                        <a:pt x="3252796" y="1085766"/>
                      </a:cubicBezTo>
                      <a:cubicBezTo>
                        <a:pt x="3252796" y="1685418"/>
                        <a:pt x="2524633" y="2171532"/>
                        <a:pt x="1626398" y="2171532"/>
                      </a:cubicBezTo>
                      <a:cubicBezTo>
                        <a:pt x="728163" y="2171532"/>
                        <a:pt x="0" y="1685418"/>
                        <a:pt x="0" y="1085766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  <p:txBody>
                <a:bodyPr spcFirstLastPara="0" vert="horz" wrap="square" lIns="496681" tIns="338333" rIns="496681" bIns="338333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scientist at </a:t>
                  </a:r>
                  <a:r>
                    <a:rPr lang="en-US" sz="1600" b="1" kern="1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Netmarble</a:t>
                  </a:r>
                  <a:endParaRPr lang="en-US" sz="1600" b="1" kern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ML models</a:t>
                  </a: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Actionable insights</a:t>
                  </a: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ML pipelines deployment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0A53911-9A5D-E668-3A1E-B2CD6FC11D42}"/>
                  </a:ext>
                </a:extLst>
              </p:cNvPr>
              <p:cNvGrpSpPr/>
              <p:nvPr/>
            </p:nvGrpSpPr>
            <p:grpSpPr>
              <a:xfrm>
                <a:off x="1457078" y="2166626"/>
                <a:ext cx="9084615" cy="2171532"/>
                <a:chOff x="1457078" y="2166626"/>
                <a:chExt cx="9084615" cy="2171532"/>
              </a:xfrm>
            </p:grpSpPr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B3B504DB-9BEE-1C6A-BEE2-F281209337DA}"/>
                    </a:ext>
                  </a:extLst>
                </p:cNvPr>
                <p:cNvSpPr/>
                <p:nvPr/>
              </p:nvSpPr>
              <p:spPr>
                <a:xfrm>
                  <a:off x="7288897" y="2166626"/>
                  <a:ext cx="3252796" cy="2171532"/>
                </a:xfrm>
                <a:custGeom>
                  <a:avLst/>
                  <a:gdLst>
                    <a:gd name="connsiteX0" fmla="*/ 0 w 3252796"/>
                    <a:gd name="connsiteY0" fmla="*/ 1085766 h 2171532"/>
                    <a:gd name="connsiteX1" fmla="*/ 1626398 w 3252796"/>
                    <a:gd name="connsiteY1" fmla="*/ 0 h 2171532"/>
                    <a:gd name="connsiteX2" fmla="*/ 3252796 w 3252796"/>
                    <a:gd name="connsiteY2" fmla="*/ 1085766 h 2171532"/>
                    <a:gd name="connsiteX3" fmla="*/ 1626398 w 3252796"/>
                    <a:gd name="connsiteY3" fmla="*/ 2171532 h 2171532"/>
                    <a:gd name="connsiteX4" fmla="*/ 0 w 3252796"/>
                    <a:gd name="connsiteY4" fmla="*/ 1085766 h 2171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2796" h="2171532">
                      <a:moveTo>
                        <a:pt x="0" y="1085766"/>
                      </a:moveTo>
                      <a:cubicBezTo>
                        <a:pt x="0" y="486114"/>
                        <a:pt x="728163" y="0"/>
                        <a:pt x="1626398" y="0"/>
                      </a:cubicBezTo>
                      <a:cubicBezTo>
                        <a:pt x="2524633" y="0"/>
                        <a:pt x="3252796" y="486114"/>
                        <a:pt x="3252796" y="1085766"/>
                      </a:cubicBezTo>
                      <a:cubicBezTo>
                        <a:pt x="3252796" y="1685418"/>
                        <a:pt x="2524633" y="2171532"/>
                        <a:pt x="1626398" y="2171532"/>
                      </a:cubicBezTo>
                      <a:cubicBezTo>
                        <a:pt x="728163" y="2171532"/>
                        <a:pt x="0" y="1685418"/>
                        <a:pt x="0" y="1085766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  <a:alpha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  <p:txBody>
                <a:bodyPr spcFirstLastPara="0" vert="horz" wrap="square" lIns="496681" tIns="338333" rIns="496681" bIns="338333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NLP experiences</a:t>
                  </a: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State-of-the-art LLMs</a:t>
                  </a: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High-impact NLP solutions</a:t>
                  </a:r>
                </a:p>
                <a:p>
                  <a:pPr marL="0" lvl="0" indent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Text data processing</a:t>
                  </a:r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AF6CEEA6-610B-2327-54F2-5BE7DC9974FD}"/>
                    </a:ext>
                  </a:extLst>
                </p:cNvPr>
                <p:cNvSpPr/>
                <p:nvPr/>
              </p:nvSpPr>
              <p:spPr>
                <a:xfrm>
                  <a:off x="1457078" y="2168828"/>
                  <a:ext cx="3255264" cy="2167128"/>
                </a:xfrm>
                <a:custGeom>
                  <a:avLst/>
                  <a:gdLst>
                    <a:gd name="connsiteX0" fmla="*/ 0 w 3044878"/>
                    <a:gd name="connsiteY0" fmla="*/ 1000849 h 2001698"/>
                    <a:gd name="connsiteX1" fmla="*/ 1522439 w 3044878"/>
                    <a:gd name="connsiteY1" fmla="*/ 0 h 2001698"/>
                    <a:gd name="connsiteX2" fmla="*/ 3044878 w 3044878"/>
                    <a:gd name="connsiteY2" fmla="*/ 1000849 h 2001698"/>
                    <a:gd name="connsiteX3" fmla="*/ 1522439 w 3044878"/>
                    <a:gd name="connsiteY3" fmla="*/ 2001698 h 2001698"/>
                    <a:gd name="connsiteX4" fmla="*/ 0 w 3044878"/>
                    <a:gd name="connsiteY4" fmla="*/ 1000849 h 200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878" h="2001698">
                      <a:moveTo>
                        <a:pt x="0" y="1000849"/>
                      </a:moveTo>
                      <a:cubicBezTo>
                        <a:pt x="0" y="448095"/>
                        <a:pt x="681619" y="0"/>
                        <a:pt x="1522439" y="0"/>
                      </a:cubicBezTo>
                      <a:cubicBezTo>
                        <a:pt x="2363259" y="0"/>
                        <a:pt x="3044878" y="448095"/>
                        <a:pt x="3044878" y="1000849"/>
                      </a:cubicBezTo>
                      <a:cubicBezTo>
                        <a:pt x="3044878" y="1553603"/>
                        <a:pt x="2363259" y="2001698"/>
                        <a:pt x="1522439" y="2001698"/>
                      </a:cubicBezTo>
                      <a:cubicBezTo>
                        <a:pt x="681619" y="2001698"/>
                        <a:pt x="0" y="1553603"/>
                        <a:pt x="0" y="100084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  <p:txBody>
                <a:bodyPr spcFirstLastPara="0" vert="horz" wrap="square" lIns="528462" tIns="375692" rIns="528462" bIns="375692" numCol="1" spcCol="1270" anchor="ctr" anchorCtr="0">
                  <a:noAutofit/>
                </a:bodyPr>
                <a:lstStyle/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M.S in Computer Science</a:t>
                  </a:r>
                </a:p>
                <a:p>
                  <a:pPr marL="285750" indent="-285750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Tx/>
                    <a:buChar char="-"/>
                  </a:pP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 &amp; Software Engineering</a:t>
                  </a:r>
                </a:p>
                <a:p>
                  <a:pPr marL="285750" indent="-285750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Tx/>
                    <a:buChar char="-"/>
                  </a:pP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Advanced ML algorithms</a:t>
                  </a:r>
                </a:p>
                <a:p>
                  <a:pPr marL="285750" indent="-285750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Tx/>
                    <a:buChar char="-"/>
                  </a:pP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Computational thinking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374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Jooseok Lee</dc:creator>
  <cp:lastModifiedBy>Jooseok Lee</cp:lastModifiedBy>
  <cp:revision>2</cp:revision>
  <dcterms:created xsi:type="dcterms:W3CDTF">2024-11-18T05:24:36Z</dcterms:created>
  <dcterms:modified xsi:type="dcterms:W3CDTF">2024-11-18T06:17:58Z</dcterms:modified>
</cp:coreProperties>
</file>