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9" r:id="rId2"/>
    <p:sldId id="268" r:id="rId3"/>
    <p:sldId id="257" r:id="rId4"/>
    <p:sldId id="260" r:id="rId5"/>
    <p:sldId id="261" r:id="rId6"/>
    <p:sldId id="262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94674"/>
  </p:normalViewPr>
  <p:slideViewPr>
    <p:cSldViewPr snapToGrid="0" snapToObjects="1">
      <p:cViewPr>
        <p:scale>
          <a:sx n="100" d="100"/>
          <a:sy n="100" d="100"/>
        </p:scale>
        <p:origin x="65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7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4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6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7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1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8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9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outdoor, flock, bird, large&#10;&#10;Description automatically generated">
            <a:extLst>
              <a:ext uri="{FF2B5EF4-FFF2-40B4-BE49-F238E27FC236}">
                <a16:creationId xmlns:a16="http://schemas.microsoft.com/office/drawing/2014/main" id="{D54BF9E5-73B9-094F-BBA9-766861085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49"/>
          <a:stretch/>
        </p:blipFill>
        <p:spPr>
          <a:xfrm>
            <a:off x="4581686" y="0"/>
            <a:ext cx="76072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C3E31-5406-A641-841A-3B5F63AB9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accent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Flutter and Friends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F8764-74A3-444C-994D-4554AA31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356" y="1159565"/>
            <a:ext cx="2938022" cy="443905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Cross-platform Mobile-App SDKs</a:t>
            </a:r>
          </a:p>
        </p:txBody>
      </p:sp>
    </p:spTree>
    <p:extLst>
      <p:ext uri="{BB962C8B-B14F-4D97-AF65-F5344CB8AC3E}">
        <p14:creationId xmlns:p14="http://schemas.microsoft.com/office/powerpoint/2010/main" val="202233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014FF-DF8B-3049-B09D-0B7C6301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8C7F65-4431-124C-A4C5-1ABBC1590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40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99CC-1488-FD4E-8C50-437160AF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Prequel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BE59-4465-8143-9692-86EEBFEF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 am joining the ATOP team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Developing an application digitize professor evaluations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97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99CC-1488-FD4E-8C50-437160AF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BE59-4465-8143-9692-86EEBFEF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React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OutSystems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44EE-839C-3745-87E1-60307A85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9337-7616-9640-89BC-C731FCC3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do we want?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Simple cross-platform development!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cross-platform development?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Why do we care?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Considering three tools: Flutter, React Native, OutSystems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To get out of the way…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Some we won’t consider: Ionic, PhoneGap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These are actually web apps that pretend to be native apps</a:t>
            </a:r>
          </a:p>
          <a:p>
            <a:pPr lvl="2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Slower than native apps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070B-3C6C-254F-BC22-891C91F2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CE82-AB80-B64B-BA53-AE4D79C9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Google’s new mobile app SDK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Uses Dart language, compiles down to native code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Dart is not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Most cutting-edge tool the space right now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Best iOS/Android support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Open-source project supported by Google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Hot-reload feature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Dart is not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(or another familiar language)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Still quite new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A9C346D-F517-344B-9662-346D92373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45" b="70926" l="10000" r="90000">
                        <a14:foregroundMark x1="26041" y1="63991" x2="27428" y2="51844"/>
                        <a14:foregroundMark x1="22412" y1="57484" x2="24013" y2="59436"/>
                        <a14:foregroundMark x1="38741" y1="55531" x2="38634" y2="53362"/>
                        <a14:foregroundMark x1="45464" y1="54447" x2="45678" y2="50976"/>
                        <a14:foregroundMark x1="48666" y1="54230" x2="48666" y2="51410"/>
                        <a14:foregroundMark x1="57204" y1="53362" x2="56990" y2="50108"/>
                        <a14:foregroundMark x1="62006" y1="54447" x2="61900" y2="50542"/>
                        <a14:foregroundMark x1="65848" y1="50976" x2="66916" y2="51410"/>
                        <a14:foregroundMark x1="73639" y1="54447" x2="73639" y2="52495"/>
                        <a14:backgroundMark x1="40982" y1="36443" x2="78015" y2="39479"/>
                        <a14:backgroundMark x1="78015" y1="39479" x2="79936" y2="56399"/>
                        <a14:backgroundMark x1="79936" y1="56399" x2="72465" y2="62690"/>
                        <a14:backgroundMark x1="72465" y1="62690" x2="39168" y2="62907"/>
                        <a14:backgroundMark x1="39168" y1="62907" x2="35966" y2="47289"/>
                        <a14:backgroundMark x1="35966" y1="47289" x2="40021" y2="31887"/>
                        <a14:backgroundMark x1="40021" y1="31887" x2="49840" y2="31453"/>
                        <a14:backgroundMark x1="49840" y1="31453" x2="89968" y2="41649"/>
                        <a14:backgroundMark x1="89968" y1="41649" x2="87193" y2="67679"/>
                        <a14:backgroundMark x1="87193" y1="67679" x2="93170" y2="25597"/>
                        <a14:backgroundMark x1="93170" y1="25597" x2="91889" y2="43601"/>
                        <a14:backgroundMark x1="91889" y1="43601" x2="86233" y2="56182"/>
                        <a14:backgroundMark x1="86233" y1="56182" x2="97972" y2="27983"/>
                        <a14:backgroundMark x1="97972" y1="27983" x2="89328" y2="29718"/>
                        <a14:backgroundMark x1="89328" y1="29718" x2="79936" y2="64425"/>
                        <a14:backgroundMark x1="79936" y1="64425" x2="87086" y2="54664"/>
                        <a14:backgroundMark x1="87086" y1="54664" x2="84525" y2="71584"/>
                        <a14:backgroundMark x1="84525" y1="71584" x2="39594" y2="73102"/>
                        <a14:backgroundMark x1="39594" y1="73102" x2="48773" y2="70933"/>
                        <a14:backgroundMark x1="48773" y1="70933" x2="73959" y2="73753"/>
                        <a14:backgroundMark x1="73959" y1="73753" x2="82818" y2="72668"/>
                        <a14:backgroundMark x1="82818" y1="72668" x2="92529" y2="74187"/>
                        <a14:backgroundMark x1="92529" y1="74187" x2="96051" y2="58134"/>
                        <a14:backgroundMark x1="96051" y1="58134" x2="97012" y2="75054"/>
                        <a14:backgroundMark x1="97012" y1="75054" x2="90181" y2="36009"/>
                        <a14:backgroundMark x1="90181" y1="36009" x2="26361" y2="20824"/>
                        <a14:backgroundMark x1="26361" y1="20824" x2="16435" y2="22126"/>
                        <a14:backgroundMark x1="16435" y1="22126" x2="9285" y2="41649"/>
                        <a14:backgroundMark x1="9285" y1="41649" x2="8538" y2="61171"/>
                        <a14:backgroundMark x1="8538" y1="61171" x2="8324" y2="40564"/>
                        <a14:backgroundMark x1="8324" y1="40564" x2="5550" y2="60521"/>
                        <a14:backgroundMark x1="5550" y1="60521" x2="5229" y2="39479"/>
                        <a14:backgroundMark x1="5229" y1="39479" x2="4589" y2="79610"/>
                        <a14:backgroundMark x1="4589" y1="79610" x2="4589" y2="53579"/>
                        <a14:backgroundMark x1="4589" y1="53579" x2="12273" y2="63991"/>
                        <a14:backgroundMark x1="12273" y1="63991" x2="20171" y2="67245"/>
                        <a14:backgroundMark x1="20171" y1="67245" x2="16756" y2="50325"/>
                        <a14:backgroundMark x1="16756" y1="50325" x2="20064" y2="34707"/>
                        <a14:backgroundMark x1="20064" y1="34707" x2="11846" y2="50108"/>
                        <a14:backgroundMark x1="11846" y1="50108" x2="16649" y2="30586"/>
                        <a14:backgroundMark x1="16649" y1="30586" x2="14088" y2="46855"/>
                        <a14:backgroundMark x1="14088" y1="46855" x2="14088" y2="63991"/>
                        <a14:backgroundMark x1="14088" y1="63991" x2="29669" y2="73753"/>
                        <a14:backgroundMark x1="29669" y1="73753" x2="34258" y2="36876"/>
                        <a14:backgroundMark x1="34258" y1="36876" x2="34472" y2="57050"/>
                        <a14:backgroundMark x1="34472" y1="57050" x2="36606" y2="40130"/>
                        <a14:backgroundMark x1="36606" y1="40130" x2="44397" y2="29935"/>
                        <a14:backgroundMark x1="44397" y1="29935" x2="52401" y2="27983"/>
                        <a14:backgroundMark x1="52401" y1="27983" x2="50374" y2="53796"/>
                      </a14:backgroundRemoval>
                    </a14:imgEffect>
                  </a14:imgLayer>
                </a14:imgProps>
              </a:ext>
            </a:extLst>
          </a:blip>
          <a:srcRect t="23360" r="62607" b="23789"/>
          <a:stretch/>
        </p:blipFill>
        <p:spPr>
          <a:xfrm>
            <a:off x="8686800" y="378987"/>
            <a:ext cx="2222500" cy="154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0B9-6143-754D-9CF0-63F51C4C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React 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20A7-233F-524E-A9D7-D24EF3B2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What is it?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Facebook’s attempt at a cross-platform mobile SDK!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Based on the popular React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framework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Around since 2015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Based on familiar React paradigm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By far the biggest player in the space – well-proven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Open-source project backed by Facebook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 has better cross-compatibility with iOS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Uses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Javascript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in a space it’s not totally designed for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8BFDFD8-D02E-014B-9E30-90D21BF9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20" y="9398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5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068F-8865-574A-AB5E-345459E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OutSystems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E056-B537-3943-9120-8EDFFF81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Low-code platform that allows really easy app-building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Three tiers: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Cost: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3703E0-9574-9049-9EBD-31F058E09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2"/>
          <a:stretch/>
        </p:blipFill>
        <p:spPr>
          <a:xfrm>
            <a:off x="1834737" y="3253063"/>
            <a:ext cx="8429503" cy="11445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AD4202-941C-064D-B02D-0F5C511AEF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5" r="64468" b="38624"/>
          <a:stretch/>
        </p:blipFill>
        <p:spPr>
          <a:xfrm>
            <a:off x="1834737" y="4829195"/>
            <a:ext cx="2939144" cy="1183741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77F848-5EEA-C146-821E-8CF0FBD6BA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37" r="32397" b="38624"/>
          <a:stretch/>
        </p:blipFill>
        <p:spPr>
          <a:xfrm>
            <a:off x="4738256" y="4829195"/>
            <a:ext cx="2766949" cy="1183741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1640E98-28CE-4D4C-B457-0C488C7731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627" b="38624"/>
          <a:stretch/>
        </p:blipFill>
        <p:spPr>
          <a:xfrm>
            <a:off x="7505205" y="4829194"/>
            <a:ext cx="2759035" cy="1183741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6DC206-1AB2-4342-8E6C-57E0F1CB8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500" y="254268"/>
            <a:ext cx="1633220" cy="163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D552-3761-E041-9DF5-4474ABCA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C983-E754-2E45-928D-C432E8F36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OutSystems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Targeted to people/corporations with a lot of money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React Native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Biggest player in the space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Excellent backing, track record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Extremely cutting-edge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Doesn’t have a huge track record…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…but is backed by Google</a:t>
            </a:r>
          </a:p>
          <a:p>
            <a:pPr lvl="1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 is the disruptor in this space</a:t>
            </a:r>
          </a:p>
        </p:txBody>
      </p:sp>
    </p:spTree>
    <p:extLst>
      <p:ext uri="{BB962C8B-B14F-4D97-AF65-F5344CB8AC3E}">
        <p14:creationId xmlns:p14="http://schemas.microsoft.com/office/powerpoint/2010/main" val="6748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014FF-DF8B-3049-B09D-0B7C6301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Flutter it is!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8C7F65-4431-124C-A4C5-1ABBC1590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973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29"/>
      </a:dk2>
      <a:lt2>
        <a:srgbClr val="E5E2E8"/>
      </a:lt2>
      <a:accent1>
        <a:srgbClr val="6AB228"/>
      </a:accent1>
      <a:accent2>
        <a:srgbClr val="99A81B"/>
      </a:accent2>
      <a:accent3>
        <a:srgbClr val="C9992E"/>
      </a:accent3>
      <a:accent4>
        <a:srgbClr val="CC4F21"/>
      </a:accent4>
      <a:accent5>
        <a:srgbClr val="DD324B"/>
      </a:accent5>
      <a:accent6>
        <a:srgbClr val="CC2180"/>
      </a:accent6>
      <a:hlink>
        <a:srgbClr val="C3504D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{3C5C69DF-065B-C249-B599-A5C563391C20}tf10001119</Template>
  <TotalTime>189</TotalTime>
  <Words>270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Tw Cen MT</vt:lpstr>
      <vt:lpstr>RetrospectVTI</vt:lpstr>
      <vt:lpstr>Flutter and Friends</vt:lpstr>
      <vt:lpstr>Prequel</vt:lpstr>
      <vt:lpstr>Outline</vt:lpstr>
      <vt:lpstr>Introduction</vt:lpstr>
      <vt:lpstr>Flutter</vt:lpstr>
      <vt:lpstr>React Native</vt:lpstr>
      <vt:lpstr>OutSystems</vt:lpstr>
      <vt:lpstr>Conclusion</vt:lpstr>
      <vt:lpstr>Flutter it is!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and Friends</dc:title>
  <dc:creator>Luna, Jooseppi J</dc:creator>
  <cp:lastModifiedBy>Luna, Jooseppi J</cp:lastModifiedBy>
  <cp:revision>12</cp:revision>
  <dcterms:created xsi:type="dcterms:W3CDTF">2019-11-21T20:35:35Z</dcterms:created>
  <dcterms:modified xsi:type="dcterms:W3CDTF">2019-11-21T23:51:20Z</dcterms:modified>
</cp:coreProperties>
</file>