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77" r:id="rId5"/>
    <p:sldId id="265" r:id="rId6"/>
    <p:sldId id="266" r:id="rId7"/>
    <p:sldId id="267" r:id="rId8"/>
    <p:sldId id="272" r:id="rId9"/>
    <p:sldId id="276" r:id="rId10"/>
    <p:sldId id="26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48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1595374"/>
            <a:ext cx="10031221" cy="2220846"/>
          </a:xfrm>
        </p:spPr>
        <p:txBody>
          <a:bodyPr/>
          <a:lstStyle/>
          <a:p>
            <a:pPr algn="ctr"/>
            <a:r>
              <a:rPr lang="en-US" sz="8800" dirty="0"/>
              <a:t>ATOP</a:t>
            </a:r>
            <a:br>
              <a:rPr lang="en-US" sz="8800" dirty="0"/>
            </a:br>
            <a:r>
              <a:rPr lang="en-US" dirty="0"/>
              <a:t>(Assess the one who profess)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285973"/>
            <a:ext cx="8144134" cy="1117687"/>
          </a:xfrm>
        </p:spPr>
        <p:txBody>
          <a:bodyPr>
            <a:noAutofit/>
          </a:bodyPr>
          <a:lstStyle/>
          <a:p>
            <a:r>
              <a:rPr lang="en-US" sz="3200" dirty="0"/>
              <a:t>Jooseppi Luna</a:t>
            </a:r>
            <a:br>
              <a:rPr lang="en-US" sz="3200" dirty="0"/>
            </a:br>
            <a:r>
              <a:rPr lang="en-US" sz="3200" dirty="0"/>
              <a:t>Shraddha </a:t>
            </a:r>
            <a:r>
              <a:rPr lang="en-US" sz="3200" dirty="0" err="1"/>
              <a:t>Kharche</a:t>
            </a:r>
            <a:br>
              <a:rPr lang="en-US" sz="3200" dirty="0"/>
            </a:br>
            <a:r>
              <a:rPr lang="en-US" sz="3200" dirty="0"/>
              <a:t>Shruti Jain</a:t>
            </a:r>
          </a:p>
        </p:txBody>
      </p:sp>
    </p:spTree>
    <p:extLst>
      <p:ext uri="{BB962C8B-B14F-4D97-AF65-F5344CB8AC3E}">
        <p14:creationId xmlns:p14="http://schemas.microsoft.com/office/powerpoint/2010/main" val="88327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019" y="2258715"/>
            <a:ext cx="99672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Framework: Flutter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Language: Dart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BaaS</a:t>
            </a:r>
            <a:r>
              <a:rPr lang="en-US" sz="4000" dirty="0"/>
              <a:t> (Backend-as-a-Service): Firebase</a:t>
            </a:r>
          </a:p>
          <a:p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6BD70F-537B-4368-843F-0AE595DB0732}"/>
              </a:ext>
            </a:extLst>
          </p:cNvPr>
          <p:cNvSpPr/>
          <p:nvPr/>
        </p:nvSpPr>
        <p:spPr>
          <a:xfrm>
            <a:off x="581609" y="597849"/>
            <a:ext cx="92379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LEARNING CURVE</a:t>
            </a:r>
          </a:p>
        </p:txBody>
      </p:sp>
    </p:spTree>
    <p:extLst>
      <p:ext uri="{BB962C8B-B14F-4D97-AF65-F5344CB8AC3E}">
        <p14:creationId xmlns:p14="http://schemas.microsoft.com/office/powerpoint/2010/main" val="397181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8188" y="2892998"/>
            <a:ext cx="392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9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888" y="499695"/>
            <a:ext cx="1099773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PROBLEM STATEMENT</a:t>
            </a:r>
          </a:p>
          <a:p>
            <a:endParaRPr lang="en-US" sz="48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Student Evaluation : paper pen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Steps: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/>
              <a:t>Professor distributes evaluation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/>
              <a:t>Students fills out evaluation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/>
              <a:t>Evaluation submitted to authority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456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459" y="829407"/>
            <a:ext cx="1099773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r>
              <a:rPr lang="en-US" sz="4800" b="1" dirty="0"/>
              <a:t>USER PERSONA</a:t>
            </a:r>
          </a:p>
          <a:p>
            <a:endParaRPr lang="en-US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Chair of the Department/ Assistant to Chair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Faculty Members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Students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8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081" y="121626"/>
            <a:ext cx="10997738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CASE </a:t>
            </a:r>
            <a:r>
              <a:rPr lang="en-US" sz="4800" b="1" dirty="0"/>
              <a:t>STUDIES</a:t>
            </a:r>
          </a:p>
          <a:p>
            <a:endParaRPr lang="en-US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Hybrid App vs Native App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Mobile App SDK’s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Flutter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React Native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Mobile Backend as a Service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Firebase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Apple </a:t>
            </a:r>
            <a:r>
              <a:rPr lang="en-US" sz="4000" dirty="0" err="1"/>
              <a:t>Cloudkit</a:t>
            </a:r>
            <a:endParaRPr lang="en-US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AWS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551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87895" y="2594417"/>
            <a:ext cx="70719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ARCHITECTURE</a:t>
            </a:r>
            <a:r>
              <a:rPr 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83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8525" y="83403"/>
            <a:ext cx="582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THE BEGINNING </a:t>
            </a:r>
          </a:p>
        </p:txBody>
      </p:sp>
      <p:pic>
        <p:nvPicPr>
          <p:cNvPr id="3" name="Picture 2" descr="https://documents.lucidchart.com/documents/3f00669c-1b77-4d23-9c40-d7c406fe00b9/pages/0_0?a=279&amp;x=143&amp;y=0&amp;w=1254&amp;h=880&amp;store=1&amp;accept=image%2F*&amp;auth=LCA%20f45582e50b9dab6a417aad6e2605e5e87492e3f0-ts%3D15713283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68" y="1006754"/>
            <a:ext cx="8501595" cy="553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29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58165" y="341669"/>
            <a:ext cx="2856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THE END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89680-60FC-4121-9404-E77996364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562099"/>
            <a:ext cx="11182350" cy="423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2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79924" y="2846345"/>
            <a:ext cx="2076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9471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5221" y="314161"/>
            <a:ext cx="74315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FUTURE WORK</a:t>
            </a:r>
          </a:p>
          <a:p>
            <a:endParaRPr lang="en-US" sz="5400" dirty="0"/>
          </a:p>
          <a:p>
            <a:pPr marL="914400" indent="-914400">
              <a:buAutoNum type="arabicPeriod"/>
            </a:pPr>
            <a:r>
              <a:rPr lang="en-US" sz="4400" dirty="0"/>
              <a:t>Authentication</a:t>
            </a:r>
          </a:p>
          <a:p>
            <a:pPr marL="914400" indent="-914400">
              <a:buAutoNum type="arabicPeriod"/>
            </a:pPr>
            <a:r>
              <a:rPr lang="en-US" sz="4400" dirty="0"/>
              <a:t>Detailed Analysis</a:t>
            </a:r>
          </a:p>
          <a:p>
            <a:pPr marL="914400" indent="-914400">
              <a:buAutoNum type="arabicPeriod"/>
            </a:pPr>
            <a:r>
              <a:rPr lang="en-US" sz="4400" dirty="0"/>
              <a:t>More intuitive UI</a:t>
            </a:r>
          </a:p>
        </p:txBody>
      </p:sp>
    </p:spTree>
    <p:extLst>
      <p:ext uri="{BB962C8B-B14F-4D97-AF65-F5344CB8AC3E}">
        <p14:creationId xmlns:p14="http://schemas.microsoft.com/office/powerpoint/2010/main" val="24301272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953</TotalTime>
  <Words>101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ATOP (Assess the one who profess)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Your Faculty</dc:title>
  <dc:creator>Jain1, Shruti</dc:creator>
  <cp:lastModifiedBy>Shruti Jain</cp:lastModifiedBy>
  <cp:revision>26</cp:revision>
  <dcterms:created xsi:type="dcterms:W3CDTF">2019-10-17T15:40:20Z</dcterms:created>
  <dcterms:modified xsi:type="dcterms:W3CDTF">2019-12-13T00:25:41Z</dcterms:modified>
</cp:coreProperties>
</file>