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sldIdLst>
    <p:sldId id="261" r:id="rId5"/>
    <p:sldId id="260" r:id="rId6"/>
    <p:sldId id="258" r:id="rId7"/>
  </p:sldIdLst>
  <p:sldSz cx="8277225" cy="1655445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Segoe UI" panose="020B0502040204020203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DA14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D7AE2-FBE5-4F36-BA8B-F29EEA47550D}" v="31" dt="2020-12-29T09:56:35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686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D04E00A-E34F-462A-A748-4803B1523736}"/>
              </a:ext>
            </a:extLst>
          </p:cNvPr>
          <p:cNvSpPr txBox="1">
            <a:spLocks/>
          </p:cNvSpPr>
          <p:nvPr userDrawn="1"/>
        </p:nvSpPr>
        <p:spPr>
          <a:xfrm>
            <a:off x="567214" y="838085"/>
            <a:ext cx="7141845" cy="21010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82771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3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79D890-3E60-4B13-BC50-6094F6C34A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020" y="3728143"/>
            <a:ext cx="6286232" cy="11692799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7D17367-2AD2-40D9-BF42-C348DFB6324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76401" y="4488655"/>
            <a:ext cx="4883150" cy="9716295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NL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F9671F9-AC08-4A49-8BBF-08E475C1DD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7055" y="836613"/>
            <a:ext cx="7142163" cy="2101850"/>
          </a:xfrm>
          <a:prstGeom prst="rect">
            <a:avLst/>
          </a:prstGeom>
        </p:spPr>
        <p:txBody>
          <a:bodyPr/>
          <a:lstStyle>
            <a:lvl1pPr algn="ctr">
              <a:buNone/>
              <a:defRPr sz="4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Title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13750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7FE1FCD-1E7A-4C6E-BEA1-258904AC85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256078" cy="165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03B47F-AFE6-43D3-9472-026248D0B3F8}"/>
              </a:ext>
            </a:extLst>
          </p:cNvPr>
          <p:cNvSpPr/>
          <p:nvPr userDrawn="1"/>
        </p:nvSpPr>
        <p:spPr>
          <a:xfrm>
            <a:off x="0" y="-1"/>
            <a:ext cx="8554065" cy="16554451"/>
          </a:xfrm>
          <a:prstGeom prst="rect">
            <a:avLst/>
          </a:prstGeom>
          <a:solidFill>
            <a:srgbClr val="DE353E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CA90C6E-C8D7-4D49-BCEC-29392769DBE3}"/>
              </a:ext>
            </a:extLst>
          </p:cNvPr>
          <p:cNvGrpSpPr/>
          <p:nvPr userDrawn="1"/>
        </p:nvGrpSpPr>
        <p:grpSpPr>
          <a:xfrm>
            <a:off x="775287" y="12231718"/>
            <a:ext cx="3363325" cy="3284362"/>
            <a:chOff x="3513707" y="13362740"/>
            <a:chExt cx="2379138" cy="23622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628D1C4-2D80-4F61-9142-631F77F54617}"/>
                </a:ext>
              </a:extLst>
            </p:cNvPr>
            <p:cNvSpPr/>
            <p:nvPr userDrawn="1"/>
          </p:nvSpPr>
          <p:spPr>
            <a:xfrm>
              <a:off x="3513707" y="13362740"/>
              <a:ext cx="2379138" cy="2362200"/>
            </a:xfrm>
            <a:prstGeom prst="roundRect">
              <a:avLst>
                <a:gd name="adj" fmla="val 8066"/>
              </a:avLst>
            </a:prstGeom>
            <a:solidFill>
              <a:srgbClr val="DA141C"/>
            </a:solidFill>
            <a:ln>
              <a:solidFill>
                <a:srgbClr val="DA141C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88000" bIns="324000" spcCol="108000" rtlCol="0" anchor="b" anchorCtr="0"/>
            <a:lstStyle/>
            <a:p>
              <a:pPr algn="ctr"/>
              <a:endParaRPr lang="en-NL" sz="60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3EFA6B5-E5D2-4F59-ADFC-A98A599062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171" y="13751380"/>
              <a:ext cx="1592210" cy="159221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18F4E44-E3F5-4048-B957-211B1BC56A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9184577">
            <a:off x="4542110" y="595955"/>
            <a:ext cx="8291575" cy="15373725"/>
          </a:xfrm>
          <a:prstGeom prst="rect">
            <a:avLst/>
          </a:prstGeom>
        </p:spPr>
      </p:pic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009BB74E-B15E-48ED-B343-EEEB6B9998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9186872">
            <a:off x="5275012" y="1689730"/>
            <a:ext cx="6411109" cy="1279287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NL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E55B2E-A24C-42C0-A87C-FD70DC38330A}"/>
              </a:ext>
            </a:extLst>
          </p:cNvPr>
          <p:cNvSpPr/>
          <p:nvPr userDrawn="1"/>
        </p:nvSpPr>
        <p:spPr>
          <a:xfrm>
            <a:off x="8279968" y="-1028700"/>
            <a:ext cx="10061959" cy="1898687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749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7FE1FCD-1E7A-4C6E-BEA1-258904AC857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78853" y="0"/>
            <a:ext cx="17256078" cy="1655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003B47F-AFE6-43D3-9472-026248D0B3F8}"/>
              </a:ext>
            </a:extLst>
          </p:cNvPr>
          <p:cNvSpPr/>
          <p:nvPr userDrawn="1"/>
        </p:nvSpPr>
        <p:spPr>
          <a:xfrm>
            <a:off x="-235974" y="1"/>
            <a:ext cx="8513200" cy="16554450"/>
          </a:xfrm>
          <a:prstGeom prst="rect">
            <a:avLst/>
          </a:prstGeom>
          <a:solidFill>
            <a:srgbClr val="DE353E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F4E44-E3F5-4048-B957-211B1BC56A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9184577">
            <a:off x="-4436743" y="595955"/>
            <a:ext cx="8291575" cy="15373725"/>
          </a:xfrm>
          <a:prstGeom prst="rect">
            <a:avLst/>
          </a:prstGeom>
        </p:spPr>
      </p:pic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009BB74E-B15E-48ED-B343-EEEB6B9998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rot="19186872">
            <a:off x="-3703841" y="1689730"/>
            <a:ext cx="6411109" cy="1279287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F9DDFC-4581-49A9-87BD-CC60FC7CB30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6718" y="733730"/>
            <a:ext cx="6588125" cy="1446213"/>
          </a:xfrm>
          <a:prstGeom prst="rect">
            <a:avLst/>
          </a:prstGeom>
        </p:spPr>
        <p:txBody>
          <a:bodyPr/>
          <a:lstStyle>
            <a:lvl1pPr algn="r">
              <a:buNone/>
              <a:defRPr sz="8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 here</a:t>
            </a:r>
            <a:endParaRPr lang="en-NL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E55B2E-A24C-42C0-A87C-FD70DC38330A}"/>
              </a:ext>
            </a:extLst>
          </p:cNvPr>
          <p:cNvSpPr/>
          <p:nvPr userDrawn="1"/>
        </p:nvSpPr>
        <p:spPr>
          <a:xfrm>
            <a:off x="-9791700" y="-914400"/>
            <a:ext cx="9812816" cy="1887257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447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14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977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827715" rtl="0" eaLnBrk="1" latinLnBrk="0" hangingPunct="1">
        <a:lnSpc>
          <a:spcPct val="90000"/>
        </a:lnSpc>
        <a:spcBef>
          <a:spcPct val="0"/>
        </a:spcBef>
        <a:buNone/>
        <a:defRPr sz="39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6929" indent="-206929" algn="l" defTabSz="827715" rtl="0" eaLnBrk="1" latinLnBrk="0" hangingPunct="1">
        <a:lnSpc>
          <a:spcPct val="90000"/>
        </a:lnSpc>
        <a:spcBef>
          <a:spcPts val="905"/>
        </a:spcBef>
        <a:buFont typeface="Arial" panose="020B0604020202020204" pitchFamily="34" charset="0"/>
        <a:buChar char="•"/>
        <a:defRPr sz="2535" kern="1200">
          <a:solidFill>
            <a:schemeClr val="tx1"/>
          </a:solidFill>
          <a:latin typeface="+mn-lt"/>
          <a:ea typeface="+mn-ea"/>
          <a:cs typeface="+mn-cs"/>
        </a:defRPr>
      </a:lvl1pPr>
      <a:lvl2pPr marL="620786" indent="-206929" algn="l" defTabSz="82771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2172" kern="1200">
          <a:solidFill>
            <a:schemeClr val="tx1"/>
          </a:solidFill>
          <a:latin typeface="+mn-lt"/>
          <a:ea typeface="+mn-ea"/>
          <a:cs typeface="+mn-cs"/>
        </a:defRPr>
      </a:lvl2pPr>
      <a:lvl3pPr marL="1034644" indent="-206929" algn="l" defTabSz="82771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3pPr>
      <a:lvl4pPr marL="1448501" indent="-206929" algn="l" defTabSz="82771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29" kern="1200">
          <a:solidFill>
            <a:schemeClr val="tx1"/>
          </a:solidFill>
          <a:latin typeface="+mn-lt"/>
          <a:ea typeface="+mn-ea"/>
          <a:cs typeface="+mn-cs"/>
        </a:defRPr>
      </a:lvl4pPr>
      <a:lvl5pPr marL="1862358" indent="-206929" algn="l" defTabSz="82771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29" kern="1200">
          <a:solidFill>
            <a:schemeClr val="tx1"/>
          </a:solidFill>
          <a:latin typeface="+mn-lt"/>
          <a:ea typeface="+mn-ea"/>
          <a:cs typeface="+mn-cs"/>
        </a:defRPr>
      </a:lvl5pPr>
      <a:lvl6pPr marL="2276216" indent="-206929" algn="l" defTabSz="82771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29" kern="1200">
          <a:solidFill>
            <a:schemeClr val="tx1"/>
          </a:solidFill>
          <a:latin typeface="+mn-lt"/>
          <a:ea typeface="+mn-ea"/>
          <a:cs typeface="+mn-cs"/>
        </a:defRPr>
      </a:lvl6pPr>
      <a:lvl7pPr marL="2690073" indent="-206929" algn="l" defTabSz="82771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29" kern="1200">
          <a:solidFill>
            <a:schemeClr val="tx1"/>
          </a:solidFill>
          <a:latin typeface="+mn-lt"/>
          <a:ea typeface="+mn-ea"/>
          <a:cs typeface="+mn-cs"/>
        </a:defRPr>
      </a:lvl7pPr>
      <a:lvl8pPr marL="3103931" indent="-206929" algn="l" defTabSz="82771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29" kern="1200">
          <a:solidFill>
            <a:schemeClr val="tx1"/>
          </a:solidFill>
          <a:latin typeface="+mn-lt"/>
          <a:ea typeface="+mn-ea"/>
          <a:cs typeface="+mn-cs"/>
        </a:defRPr>
      </a:lvl8pPr>
      <a:lvl9pPr marL="3517788" indent="-206929" algn="l" defTabSz="827715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6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7715" rtl="0" eaLnBrk="1" latinLnBrk="0" hangingPunct="1">
        <a:defRPr sz="1629" kern="1200">
          <a:solidFill>
            <a:schemeClr val="tx1"/>
          </a:solidFill>
          <a:latin typeface="+mn-lt"/>
          <a:ea typeface="+mn-ea"/>
          <a:cs typeface="+mn-cs"/>
        </a:defRPr>
      </a:lvl1pPr>
      <a:lvl2pPr marL="413857" algn="l" defTabSz="827715" rtl="0" eaLnBrk="1" latinLnBrk="0" hangingPunct="1">
        <a:defRPr sz="1629" kern="1200">
          <a:solidFill>
            <a:schemeClr val="tx1"/>
          </a:solidFill>
          <a:latin typeface="+mn-lt"/>
          <a:ea typeface="+mn-ea"/>
          <a:cs typeface="+mn-cs"/>
        </a:defRPr>
      </a:lvl2pPr>
      <a:lvl3pPr marL="827715" algn="l" defTabSz="827715" rtl="0" eaLnBrk="1" latinLnBrk="0" hangingPunct="1">
        <a:defRPr sz="1629" kern="1200">
          <a:solidFill>
            <a:schemeClr val="tx1"/>
          </a:solidFill>
          <a:latin typeface="+mn-lt"/>
          <a:ea typeface="+mn-ea"/>
          <a:cs typeface="+mn-cs"/>
        </a:defRPr>
      </a:lvl3pPr>
      <a:lvl4pPr marL="1241572" algn="l" defTabSz="827715" rtl="0" eaLnBrk="1" latinLnBrk="0" hangingPunct="1">
        <a:defRPr sz="1629" kern="1200">
          <a:solidFill>
            <a:schemeClr val="tx1"/>
          </a:solidFill>
          <a:latin typeface="+mn-lt"/>
          <a:ea typeface="+mn-ea"/>
          <a:cs typeface="+mn-cs"/>
        </a:defRPr>
      </a:lvl4pPr>
      <a:lvl5pPr marL="1655430" algn="l" defTabSz="827715" rtl="0" eaLnBrk="1" latinLnBrk="0" hangingPunct="1">
        <a:defRPr sz="1629" kern="1200">
          <a:solidFill>
            <a:schemeClr val="tx1"/>
          </a:solidFill>
          <a:latin typeface="+mn-lt"/>
          <a:ea typeface="+mn-ea"/>
          <a:cs typeface="+mn-cs"/>
        </a:defRPr>
      </a:lvl5pPr>
      <a:lvl6pPr marL="2069287" algn="l" defTabSz="827715" rtl="0" eaLnBrk="1" latinLnBrk="0" hangingPunct="1">
        <a:defRPr sz="1629" kern="1200">
          <a:solidFill>
            <a:schemeClr val="tx1"/>
          </a:solidFill>
          <a:latin typeface="+mn-lt"/>
          <a:ea typeface="+mn-ea"/>
          <a:cs typeface="+mn-cs"/>
        </a:defRPr>
      </a:lvl6pPr>
      <a:lvl7pPr marL="2483145" algn="l" defTabSz="827715" rtl="0" eaLnBrk="1" latinLnBrk="0" hangingPunct="1">
        <a:defRPr sz="1629" kern="1200">
          <a:solidFill>
            <a:schemeClr val="tx1"/>
          </a:solidFill>
          <a:latin typeface="+mn-lt"/>
          <a:ea typeface="+mn-ea"/>
          <a:cs typeface="+mn-cs"/>
        </a:defRPr>
      </a:lvl7pPr>
      <a:lvl8pPr marL="2897002" algn="l" defTabSz="827715" rtl="0" eaLnBrk="1" latinLnBrk="0" hangingPunct="1">
        <a:defRPr sz="1629" kern="1200">
          <a:solidFill>
            <a:schemeClr val="tx1"/>
          </a:solidFill>
          <a:latin typeface="+mn-lt"/>
          <a:ea typeface="+mn-ea"/>
          <a:cs typeface="+mn-cs"/>
        </a:defRPr>
      </a:lvl8pPr>
      <a:lvl9pPr marL="3310860" algn="l" defTabSz="827715" rtl="0" eaLnBrk="1" latinLnBrk="0" hangingPunct="1">
        <a:defRPr sz="16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Shape, rectangle&#10;&#10;Description automatically generated">
            <a:extLst>
              <a:ext uri="{FF2B5EF4-FFF2-40B4-BE49-F238E27FC236}">
                <a16:creationId xmlns:a16="http://schemas.microsoft.com/office/drawing/2014/main" id="{D85C69C2-59E9-4A9C-B207-1C8AF3DE6E5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b="105"/>
          <a:stretch>
            <a:fillRect/>
          </a:stretch>
        </p:blipFill>
        <p:spPr/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42BE60-BD16-4398-BE69-7847997B9A7B}"/>
              </a:ext>
            </a:extLst>
          </p:cNvPr>
          <p:cNvSpPr/>
          <p:nvPr/>
        </p:nvSpPr>
        <p:spPr>
          <a:xfrm>
            <a:off x="8279968" y="-1028700"/>
            <a:ext cx="10061959" cy="1898687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495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Shape, rectangle&#10;&#10;Description automatically generated">
            <a:extLst>
              <a:ext uri="{FF2B5EF4-FFF2-40B4-BE49-F238E27FC236}">
                <a16:creationId xmlns:a16="http://schemas.microsoft.com/office/drawing/2014/main" id="{BF97838F-BAD2-4D7B-88AC-48DBAE3A2DE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" b="105"/>
          <a:stretch>
            <a:fillRect/>
          </a:stretch>
        </p:blipFill>
        <p:spPr/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9A713AC-3B06-4A19-9482-6D7F098C25DD}"/>
              </a:ext>
            </a:extLst>
          </p:cNvPr>
          <p:cNvSpPr/>
          <p:nvPr/>
        </p:nvSpPr>
        <p:spPr>
          <a:xfrm>
            <a:off x="-9791700" y="-914400"/>
            <a:ext cx="9812816" cy="18872576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0C023-4E55-41C5-A01B-BB67DB4365ED}"/>
              </a:ext>
            </a:extLst>
          </p:cNvPr>
          <p:cNvSpPr txBox="1"/>
          <p:nvPr/>
        </p:nvSpPr>
        <p:spPr>
          <a:xfrm>
            <a:off x="21116" y="576775"/>
            <a:ext cx="8256109" cy="10508567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nl-NL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Segoe UI"/>
              </a:rPr>
              <a:t>1</a:t>
            </a:r>
          </a:p>
          <a:p>
            <a:pPr algn="r"/>
            <a:r>
              <a:rPr lang="nl-NL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Segoe UI"/>
              </a:rPr>
              <a:t>2</a:t>
            </a:r>
          </a:p>
          <a:p>
            <a:pPr algn="r"/>
            <a:r>
              <a:rPr lang="nl-NL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Segoe UI"/>
              </a:rPr>
              <a:t>3</a:t>
            </a:r>
          </a:p>
          <a:p>
            <a:pPr algn="r"/>
            <a:r>
              <a:rPr lang="nl-NL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Segoe UI"/>
              </a:rPr>
              <a:t>4</a:t>
            </a:r>
          </a:p>
          <a:p>
            <a:pPr algn="r"/>
            <a:r>
              <a:rPr lang="nl-NL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Segoe UI"/>
              </a:rPr>
              <a:t>5</a:t>
            </a:r>
          </a:p>
          <a:p>
            <a:pPr algn="r"/>
            <a:r>
              <a:rPr lang="nl-NL" sz="8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/>
                <a:cs typeface="Segoe UI"/>
              </a:rPr>
              <a:t>6</a:t>
            </a:r>
            <a:endParaRPr lang="en-NL" sz="8000" b="1" dirty="0" err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93735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8C0B17-B288-4681-A20D-058CDC1E8F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" y="836613"/>
            <a:ext cx="8277224" cy="2101850"/>
          </a:xfrm>
        </p:spPr>
        <p:txBody>
          <a:bodyPr/>
          <a:lstStyle/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</a:p>
          <a:p>
            <a:r>
              <a:rPr lang="nl-NL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</a:p>
        </p:txBody>
      </p:sp>
      <p:pic>
        <p:nvPicPr>
          <p:cNvPr id="7" name="Picture Placeholder 6" descr="Shape, rectangle&#10;&#10;Description automatically generated">
            <a:extLst>
              <a:ext uri="{FF2B5EF4-FFF2-40B4-BE49-F238E27FC236}">
                <a16:creationId xmlns:a16="http://schemas.microsoft.com/office/drawing/2014/main" id="{463681AE-8AD7-4A23-8AC5-51829E750B15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" b="2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226194370"/>
      </p:ext>
    </p:extLst>
  </p:cSld>
  <p:clrMapOvr>
    <a:masterClrMapping/>
  </p:clrMapOvr>
</p:sld>
</file>

<file path=ppt/theme/theme1.xml><?xml version="1.0" encoding="utf-8"?>
<a:theme xmlns:a="http://schemas.openxmlformats.org/drawingml/2006/main" name="Top2000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 algn="r">
          <a:defRPr sz="8800" b="1" dirty="0" err="1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 UI"/>
            <a:cs typeface="Segoe U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C75C0C23201C4881F2BB85D5FE08AE" ma:contentTypeVersion="4" ma:contentTypeDescription="Create a new document." ma:contentTypeScope="" ma:versionID="75f0a33b97ae1a89f5c9da229086a5a7">
  <xsd:schema xmlns:xsd="http://www.w3.org/2001/XMLSchema" xmlns:xs="http://www.w3.org/2001/XMLSchema" xmlns:p="http://schemas.microsoft.com/office/2006/metadata/properties" xmlns:ns3="89b5923c-8626-4c26-a7a5-9dcb1d5f7441" targetNamespace="http://schemas.microsoft.com/office/2006/metadata/properties" ma:root="true" ma:fieldsID="574cad9219f7a92b6c99af368d175836" ns3:_="">
    <xsd:import namespace="89b5923c-8626-4c26-a7a5-9dcb1d5f744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b5923c-8626-4c26-a7a5-9dcb1d5f74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94497E3-46D0-4F08-BDCE-DEA4C011AC1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FE4EA9-0E49-4FC9-8DF9-71C36600CD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b5923c-8626-4c26-a7a5-9dcb1d5f74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F31CF4D-B874-46BB-9309-A4C1AEDAE451}">
  <ds:schemaRefs>
    <ds:schemaRef ds:uri="http://schemas.microsoft.com/office/infopath/2007/PartnerControl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schemas.microsoft.com/office/2006/metadata/properties"/>
    <ds:schemaRef ds:uri="89b5923c-8626-4c26-a7a5-9dcb1d5f744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502</TotalTime>
  <Words>9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Segoe UI</vt:lpstr>
      <vt:lpstr>Arial</vt:lpstr>
      <vt:lpstr>Calibri</vt:lpstr>
      <vt:lpstr>Top2000Theme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Neeft</dc:creator>
  <cp:lastModifiedBy>Rick Neeft</cp:lastModifiedBy>
  <cp:revision>38</cp:revision>
  <dcterms:created xsi:type="dcterms:W3CDTF">2020-12-22T14:32:58Z</dcterms:created>
  <dcterms:modified xsi:type="dcterms:W3CDTF">2021-01-17T10:49:47Z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0x01010091C75C0C23201C4881F2BB85D5FE08AE</vt:lpwstr>
  </property>
</Properties>
</file>