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8277225" cy="16554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792" y="2709260"/>
            <a:ext cx="7035641" cy="5763401"/>
          </a:xfrm>
        </p:spPr>
        <p:txBody>
          <a:bodyPr anchor="b"/>
          <a:lstStyle>
            <a:lvl1pPr algn="ctr">
              <a:defRPr sz="54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653" y="8694920"/>
            <a:ext cx="6207919" cy="3996825"/>
          </a:xfrm>
        </p:spPr>
        <p:txBody>
          <a:bodyPr/>
          <a:lstStyle>
            <a:lvl1pPr marL="0" indent="0" algn="ctr">
              <a:buNone/>
              <a:defRPr sz="2172"/>
            </a:lvl1pPr>
            <a:lvl2pPr marL="413857" indent="0" algn="ctr">
              <a:buNone/>
              <a:defRPr sz="1810"/>
            </a:lvl2pPr>
            <a:lvl3pPr marL="827715" indent="0" algn="ctr">
              <a:buNone/>
              <a:defRPr sz="1629"/>
            </a:lvl3pPr>
            <a:lvl4pPr marL="1241572" indent="0" algn="ctr">
              <a:buNone/>
              <a:defRPr sz="1448"/>
            </a:lvl4pPr>
            <a:lvl5pPr marL="1655430" indent="0" algn="ctr">
              <a:buNone/>
              <a:defRPr sz="1448"/>
            </a:lvl5pPr>
            <a:lvl6pPr marL="2069287" indent="0" algn="ctr">
              <a:buNone/>
              <a:defRPr sz="1448"/>
            </a:lvl6pPr>
            <a:lvl7pPr marL="2483145" indent="0" algn="ctr">
              <a:buNone/>
              <a:defRPr sz="1448"/>
            </a:lvl7pPr>
            <a:lvl8pPr marL="2897002" indent="0" algn="ctr">
              <a:buNone/>
              <a:defRPr sz="1448"/>
            </a:lvl8pPr>
            <a:lvl9pPr marL="3310860" indent="0" algn="ctr">
              <a:buNone/>
              <a:defRPr sz="14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169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60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3389" y="881371"/>
            <a:ext cx="1784777" cy="140291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059" y="881371"/>
            <a:ext cx="5250865" cy="140291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87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646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48" y="4127121"/>
            <a:ext cx="7139107" cy="6886190"/>
          </a:xfrm>
        </p:spPr>
        <p:txBody>
          <a:bodyPr anchor="b"/>
          <a:lstStyle>
            <a:lvl1pPr>
              <a:defRPr sz="54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748" y="11078457"/>
            <a:ext cx="7139107" cy="3621285"/>
          </a:xfrm>
        </p:spPr>
        <p:txBody>
          <a:bodyPr/>
          <a:lstStyle>
            <a:lvl1pPr marL="0" indent="0">
              <a:buNone/>
              <a:defRPr sz="2172">
                <a:solidFill>
                  <a:schemeClr val="tx1"/>
                </a:solidFill>
              </a:defRPr>
            </a:lvl1pPr>
            <a:lvl2pPr marL="413857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2pPr>
            <a:lvl3pPr marL="827715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3pPr>
            <a:lvl4pPr marL="1241572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4pPr>
            <a:lvl5pPr marL="1655430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5pPr>
            <a:lvl6pPr marL="2069287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6pPr>
            <a:lvl7pPr marL="2483145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7pPr>
            <a:lvl8pPr marL="2897002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8pPr>
            <a:lvl9pPr marL="3310860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69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059" y="4406856"/>
            <a:ext cx="3517821" cy="10503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0345" y="4406856"/>
            <a:ext cx="3517821" cy="10503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9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37" y="881375"/>
            <a:ext cx="7139107" cy="319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138" y="4058141"/>
            <a:ext cx="3501654" cy="1988832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3857" indent="0">
              <a:buNone/>
              <a:defRPr sz="1810" b="1"/>
            </a:lvl2pPr>
            <a:lvl3pPr marL="827715" indent="0">
              <a:buNone/>
              <a:defRPr sz="1629" b="1"/>
            </a:lvl3pPr>
            <a:lvl4pPr marL="1241572" indent="0">
              <a:buNone/>
              <a:defRPr sz="1448" b="1"/>
            </a:lvl4pPr>
            <a:lvl5pPr marL="1655430" indent="0">
              <a:buNone/>
              <a:defRPr sz="1448" b="1"/>
            </a:lvl5pPr>
            <a:lvl6pPr marL="2069287" indent="0">
              <a:buNone/>
              <a:defRPr sz="1448" b="1"/>
            </a:lvl6pPr>
            <a:lvl7pPr marL="2483145" indent="0">
              <a:buNone/>
              <a:defRPr sz="1448" b="1"/>
            </a:lvl7pPr>
            <a:lvl8pPr marL="2897002" indent="0">
              <a:buNone/>
              <a:defRPr sz="1448" b="1"/>
            </a:lvl8pPr>
            <a:lvl9pPr marL="3310860" indent="0">
              <a:buNone/>
              <a:defRPr sz="14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138" y="6046973"/>
            <a:ext cx="3501654" cy="8894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0345" y="4058141"/>
            <a:ext cx="3518899" cy="1988832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3857" indent="0">
              <a:buNone/>
              <a:defRPr sz="1810" b="1"/>
            </a:lvl2pPr>
            <a:lvl3pPr marL="827715" indent="0">
              <a:buNone/>
              <a:defRPr sz="1629" b="1"/>
            </a:lvl3pPr>
            <a:lvl4pPr marL="1241572" indent="0">
              <a:buNone/>
              <a:defRPr sz="1448" b="1"/>
            </a:lvl4pPr>
            <a:lvl5pPr marL="1655430" indent="0">
              <a:buNone/>
              <a:defRPr sz="1448" b="1"/>
            </a:lvl5pPr>
            <a:lvl6pPr marL="2069287" indent="0">
              <a:buNone/>
              <a:defRPr sz="1448" b="1"/>
            </a:lvl6pPr>
            <a:lvl7pPr marL="2483145" indent="0">
              <a:buNone/>
              <a:defRPr sz="1448" b="1"/>
            </a:lvl7pPr>
            <a:lvl8pPr marL="2897002" indent="0">
              <a:buNone/>
              <a:defRPr sz="1448" b="1"/>
            </a:lvl8pPr>
            <a:lvl9pPr marL="3310860" indent="0">
              <a:buNone/>
              <a:defRPr sz="14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0345" y="6046973"/>
            <a:ext cx="3518899" cy="8894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390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10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96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37" y="1103630"/>
            <a:ext cx="2669621" cy="3862705"/>
          </a:xfrm>
        </p:spPr>
        <p:txBody>
          <a:bodyPr anchor="b"/>
          <a:lstStyle>
            <a:lvl1pPr>
              <a:defRPr sz="2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8899" y="2383538"/>
            <a:ext cx="4190345" cy="11764389"/>
          </a:xfrm>
        </p:spPr>
        <p:txBody>
          <a:bodyPr/>
          <a:lstStyle>
            <a:lvl1pPr>
              <a:defRPr sz="2897"/>
            </a:lvl1pPr>
            <a:lvl2pPr>
              <a:defRPr sz="2535"/>
            </a:lvl2pPr>
            <a:lvl3pPr>
              <a:defRPr sz="2172"/>
            </a:lvl3pPr>
            <a:lvl4pPr>
              <a:defRPr sz="1810"/>
            </a:lvl4pPr>
            <a:lvl5pPr>
              <a:defRPr sz="1810"/>
            </a:lvl5pPr>
            <a:lvl6pPr>
              <a:defRPr sz="1810"/>
            </a:lvl6pPr>
            <a:lvl7pPr>
              <a:defRPr sz="1810"/>
            </a:lvl7pPr>
            <a:lvl8pPr>
              <a:defRPr sz="1810"/>
            </a:lvl8pPr>
            <a:lvl9pPr>
              <a:defRPr sz="18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137" y="4966335"/>
            <a:ext cx="2669621" cy="9200750"/>
          </a:xfrm>
        </p:spPr>
        <p:txBody>
          <a:bodyPr/>
          <a:lstStyle>
            <a:lvl1pPr marL="0" indent="0">
              <a:buNone/>
              <a:defRPr sz="1448"/>
            </a:lvl1pPr>
            <a:lvl2pPr marL="413857" indent="0">
              <a:buNone/>
              <a:defRPr sz="1267"/>
            </a:lvl2pPr>
            <a:lvl3pPr marL="827715" indent="0">
              <a:buNone/>
              <a:defRPr sz="1086"/>
            </a:lvl3pPr>
            <a:lvl4pPr marL="1241572" indent="0">
              <a:buNone/>
              <a:defRPr sz="905"/>
            </a:lvl4pPr>
            <a:lvl5pPr marL="1655430" indent="0">
              <a:buNone/>
              <a:defRPr sz="905"/>
            </a:lvl5pPr>
            <a:lvl6pPr marL="2069287" indent="0">
              <a:buNone/>
              <a:defRPr sz="905"/>
            </a:lvl6pPr>
            <a:lvl7pPr marL="2483145" indent="0">
              <a:buNone/>
              <a:defRPr sz="905"/>
            </a:lvl7pPr>
            <a:lvl8pPr marL="2897002" indent="0">
              <a:buNone/>
              <a:defRPr sz="905"/>
            </a:lvl8pPr>
            <a:lvl9pPr marL="3310860" indent="0">
              <a:buNone/>
              <a:defRPr sz="9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7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37" y="1103630"/>
            <a:ext cx="2669621" cy="3862705"/>
          </a:xfrm>
        </p:spPr>
        <p:txBody>
          <a:bodyPr anchor="b"/>
          <a:lstStyle>
            <a:lvl1pPr>
              <a:defRPr sz="2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8899" y="2383538"/>
            <a:ext cx="4190345" cy="11764389"/>
          </a:xfrm>
        </p:spPr>
        <p:txBody>
          <a:bodyPr anchor="t"/>
          <a:lstStyle>
            <a:lvl1pPr marL="0" indent="0">
              <a:buNone/>
              <a:defRPr sz="2897"/>
            </a:lvl1pPr>
            <a:lvl2pPr marL="413857" indent="0">
              <a:buNone/>
              <a:defRPr sz="2535"/>
            </a:lvl2pPr>
            <a:lvl3pPr marL="827715" indent="0">
              <a:buNone/>
              <a:defRPr sz="2172"/>
            </a:lvl3pPr>
            <a:lvl4pPr marL="1241572" indent="0">
              <a:buNone/>
              <a:defRPr sz="1810"/>
            </a:lvl4pPr>
            <a:lvl5pPr marL="1655430" indent="0">
              <a:buNone/>
              <a:defRPr sz="1810"/>
            </a:lvl5pPr>
            <a:lvl6pPr marL="2069287" indent="0">
              <a:buNone/>
              <a:defRPr sz="1810"/>
            </a:lvl6pPr>
            <a:lvl7pPr marL="2483145" indent="0">
              <a:buNone/>
              <a:defRPr sz="1810"/>
            </a:lvl7pPr>
            <a:lvl8pPr marL="2897002" indent="0">
              <a:buNone/>
              <a:defRPr sz="1810"/>
            </a:lvl8pPr>
            <a:lvl9pPr marL="3310860" indent="0">
              <a:buNone/>
              <a:defRPr sz="18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137" y="4966335"/>
            <a:ext cx="2669621" cy="9200750"/>
          </a:xfrm>
        </p:spPr>
        <p:txBody>
          <a:bodyPr/>
          <a:lstStyle>
            <a:lvl1pPr marL="0" indent="0">
              <a:buNone/>
              <a:defRPr sz="1448"/>
            </a:lvl1pPr>
            <a:lvl2pPr marL="413857" indent="0">
              <a:buNone/>
              <a:defRPr sz="1267"/>
            </a:lvl2pPr>
            <a:lvl3pPr marL="827715" indent="0">
              <a:buNone/>
              <a:defRPr sz="1086"/>
            </a:lvl3pPr>
            <a:lvl4pPr marL="1241572" indent="0">
              <a:buNone/>
              <a:defRPr sz="905"/>
            </a:lvl4pPr>
            <a:lvl5pPr marL="1655430" indent="0">
              <a:buNone/>
              <a:defRPr sz="905"/>
            </a:lvl5pPr>
            <a:lvl6pPr marL="2069287" indent="0">
              <a:buNone/>
              <a:defRPr sz="905"/>
            </a:lvl6pPr>
            <a:lvl7pPr marL="2483145" indent="0">
              <a:buNone/>
              <a:defRPr sz="905"/>
            </a:lvl7pPr>
            <a:lvl8pPr marL="2897002" indent="0">
              <a:buNone/>
              <a:defRPr sz="905"/>
            </a:lvl8pPr>
            <a:lvl9pPr marL="3310860" indent="0">
              <a:buNone/>
              <a:defRPr sz="9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219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059" y="881375"/>
            <a:ext cx="7139107" cy="319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059" y="4406856"/>
            <a:ext cx="7139107" cy="10503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059" y="15343526"/>
            <a:ext cx="1862376" cy="881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A551-5FC5-4F87-B784-E30F2B661EE5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1831" y="15343526"/>
            <a:ext cx="2793563" cy="881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5790" y="15343526"/>
            <a:ext cx="1862376" cy="881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9C11-295B-4459-9983-50C9EA9115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7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7715" rtl="0" eaLnBrk="1" latinLnBrk="0" hangingPunct="1">
        <a:lnSpc>
          <a:spcPct val="90000"/>
        </a:lnSpc>
        <a:spcBef>
          <a:spcPct val="0"/>
        </a:spcBef>
        <a:buNone/>
        <a:defRPr sz="39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929" indent="-206929" algn="l" defTabSz="827715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1pPr>
      <a:lvl2pPr marL="620786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2pPr>
      <a:lvl3pPr marL="1034644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3pPr>
      <a:lvl4pPr marL="1448501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4pPr>
      <a:lvl5pPr marL="1862358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5pPr>
      <a:lvl6pPr marL="2276216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6pPr>
      <a:lvl7pPr marL="2690073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7pPr>
      <a:lvl8pPr marL="3103931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8pPr>
      <a:lvl9pPr marL="3517788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1pPr>
      <a:lvl2pPr marL="413857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2pPr>
      <a:lvl3pPr marL="827715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3pPr>
      <a:lvl4pPr marL="1241572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4pPr>
      <a:lvl5pPr marL="1655430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5pPr>
      <a:lvl6pPr marL="2069287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6pPr>
      <a:lvl7pPr marL="2483145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7pPr>
      <a:lvl8pPr marL="2897002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8pPr>
      <a:lvl9pPr marL="3310860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4F98A16-CC3B-4E66-A5E7-E89669CF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56078" cy="165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137C02-A09D-45E4-842A-3FB8A9280E1E}"/>
              </a:ext>
            </a:extLst>
          </p:cNvPr>
          <p:cNvSpPr/>
          <p:nvPr/>
        </p:nvSpPr>
        <p:spPr>
          <a:xfrm>
            <a:off x="8277225" y="-251934"/>
            <a:ext cx="10061959" cy="189868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E52A2-D396-490D-A0A4-0598D41C9DE9}"/>
              </a:ext>
            </a:extLst>
          </p:cNvPr>
          <p:cNvSpPr/>
          <p:nvPr/>
        </p:nvSpPr>
        <p:spPr>
          <a:xfrm>
            <a:off x="0" y="-1"/>
            <a:ext cx="8277225" cy="16554451"/>
          </a:xfrm>
          <a:prstGeom prst="rect">
            <a:avLst/>
          </a:prstGeom>
          <a:solidFill>
            <a:srgbClr val="DE353E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65AE5D-DA2D-4F67-9D0D-5A3137BFC6FC}"/>
              </a:ext>
            </a:extLst>
          </p:cNvPr>
          <p:cNvGrpSpPr/>
          <p:nvPr/>
        </p:nvGrpSpPr>
        <p:grpSpPr>
          <a:xfrm>
            <a:off x="775287" y="12231718"/>
            <a:ext cx="3363325" cy="3284362"/>
            <a:chOff x="3513707" y="13362740"/>
            <a:chExt cx="2379138" cy="2362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044818-9AB7-454B-B680-EB425D346914}"/>
                </a:ext>
              </a:extLst>
            </p:cNvPr>
            <p:cNvSpPr/>
            <p:nvPr userDrawn="1"/>
          </p:nvSpPr>
          <p:spPr>
            <a:xfrm>
              <a:off x="3513707" y="13362740"/>
              <a:ext cx="2379138" cy="2362200"/>
            </a:xfrm>
            <a:prstGeom prst="roundRect">
              <a:avLst>
                <a:gd name="adj" fmla="val 8066"/>
              </a:avLst>
            </a:prstGeom>
            <a:solidFill>
              <a:srgbClr val="DA141C"/>
            </a:solidFill>
            <a:ln>
              <a:solidFill>
                <a:srgbClr val="DA141C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bIns="324000" spcCol="108000" rtlCol="0" anchor="b" anchorCtr="0"/>
            <a:lstStyle/>
            <a:p>
              <a:pPr algn="ctr"/>
              <a:endParaRPr lang="en-NL" sz="6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44B942-FB5F-40C7-8D39-A35B9C4A14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171" y="13751380"/>
              <a:ext cx="1592210" cy="1592210"/>
            </a:xfrm>
            <a:prstGeom prst="rect">
              <a:avLst/>
            </a:prstGeom>
          </p:spPr>
        </p:pic>
      </p:grpSp>
      <p:pic>
        <p:nvPicPr>
          <p:cNvPr id="10" name="Content Placeholder 8" descr="Shape, rectangle&#10;&#10;Description automatically generated">
            <a:extLst>
              <a:ext uri="{FF2B5EF4-FFF2-40B4-BE49-F238E27FC236}">
                <a16:creationId xmlns:a16="http://schemas.microsoft.com/office/drawing/2014/main" id="{EA8C3D26-7211-4D04-B159-4BD4332C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0489">
            <a:off x="4223831" y="2186438"/>
            <a:ext cx="6205011" cy="124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9E8-ED45-4E91-8531-E0D7A25A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6D9616-80B3-422A-8A3E-D524C28F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78853" y="0"/>
            <a:ext cx="17256078" cy="165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5C8E43-EE10-4B0B-B5C7-C5774B3A1BA6}"/>
              </a:ext>
            </a:extLst>
          </p:cNvPr>
          <p:cNvSpPr/>
          <p:nvPr/>
        </p:nvSpPr>
        <p:spPr>
          <a:xfrm>
            <a:off x="-10061959" y="-404334"/>
            <a:ext cx="10061959" cy="189868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94D21-5AA8-4A8F-9944-F29322725B7C}"/>
              </a:ext>
            </a:extLst>
          </p:cNvPr>
          <p:cNvSpPr/>
          <p:nvPr/>
        </p:nvSpPr>
        <p:spPr>
          <a:xfrm>
            <a:off x="0" y="-1"/>
            <a:ext cx="8277225" cy="16554451"/>
          </a:xfrm>
          <a:prstGeom prst="rect">
            <a:avLst/>
          </a:prstGeom>
          <a:solidFill>
            <a:srgbClr val="DE353E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BA77D-956B-49B1-9BE7-D79F22501D94}"/>
              </a:ext>
            </a:extLst>
          </p:cNvPr>
          <p:cNvSpPr txBox="1"/>
          <p:nvPr/>
        </p:nvSpPr>
        <p:spPr>
          <a:xfrm>
            <a:off x="-1" y="190500"/>
            <a:ext cx="8277225" cy="16363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pPr algn="r"/>
            <a:r>
              <a:rPr lang="nl-NL" sz="8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nl-NL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NL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Content Placeholder 8" descr="Shape, rectangle&#10;&#10;Description automatically generated">
            <a:extLst>
              <a:ext uri="{FF2B5EF4-FFF2-40B4-BE49-F238E27FC236}">
                <a16:creationId xmlns:a16="http://schemas.microsoft.com/office/drawing/2014/main" id="{7A51017A-6B04-4446-9DD5-9E64DF3A3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0489">
            <a:off x="-3453319" y="1711896"/>
            <a:ext cx="6205011" cy="12410025"/>
          </a:xfrm>
        </p:spPr>
      </p:pic>
    </p:spTree>
    <p:extLst>
      <p:ext uri="{BB962C8B-B14F-4D97-AF65-F5344CB8AC3E}">
        <p14:creationId xmlns:p14="http://schemas.microsoft.com/office/powerpoint/2010/main" val="40798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FCF9B-3B7F-4B08-BC8A-F7300339D4FE}"/>
              </a:ext>
            </a:extLst>
          </p:cNvPr>
          <p:cNvSpPr/>
          <p:nvPr/>
        </p:nvSpPr>
        <p:spPr>
          <a:xfrm>
            <a:off x="-168812" y="-98475"/>
            <a:ext cx="8595360" cy="16796825"/>
          </a:xfrm>
          <a:prstGeom prst="rect">
            <a:avLst/>
          </a:prstGeom>
          <a:solidFill>
            <a:srgbClr val="DA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9A0671DF-26CA-493E-8B78-B00150E04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4705350"/>
            <a:ext cx="5162550" cy="1032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FE666-5BD8-4428-AFBB-E306DF8DBD42}"/>
              </a:ext>
            </a:extLst>
          </p:cNvPr>
          <p:cNvSpPr txBox="1"/>
          <p:nvPr/>
        </p:nvSpPr>
        <p:spPr>
          <a:xfrm>
            <a:off x="0" y="1104900"/>
            <a:ext cx="8277225" cy="253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nl-NL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en-N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75C0C23201C4881F2BB85D5FE08AE" ma:contentTypeVersion="4" ma:contentTypeDescription="Create a new document." ma:contentTypeScope="" ma:versionID="75f0a33b97ae1a89f5c9da229086a5a7">
  <xsd:schema xmlns:xsd="http://www.w3.org/2001/XMLSchema" xmlns:xs="http://www.w3.org/2001/XMLSchema" xmlns:p="http://schemas.microsoft.com/office/2006/metadata/properties" xmlns:ns3="89b5923c-8626-4c26-a7a5-9dcb1d5f7441" targetNamespace="http://schemas.microsoft.com/office/2006/metadata/properties" ma:root="true" ma:fieldsID="574cad9219f7a92b6c99af368d175836" ns3:_="">
    <xsd:import namespace="89b5923c-8626-4c26-a7a5-9dcb1d5f74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5923c-8626-4c26-a7a5-9dcb1d5f74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48B763-1BE6-486A-BB45-B89EAAE29CEC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89b5923c-8626-4c26-a7a5-9dcb1d5f744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95A2DE-F07E-4DF8-99E4-C6749435C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E814A6-D867-4A8D-8398-3F71865E57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5923c-8626-4c26-a7a5-9dcb1d5f7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Neeft</dc:creator>
  <cp:lastModifiedBy>Rick Neeft</cp:lastModifiedBy>
  <cp:revision>4</cp:revision>
  <dcterms:created xsi:type="dcterms:W3CDTF">2021-01-16T10:45:12Z</dcterms:created>
  <dcterms:modified xsi:type="dcterms:W3CDTF">2021-01-17T09:05:55Z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0x01010091C75C0C23201C4881F2BB85D5FE08AE</vt:lpwstr>
  </property>
</Properties>
</file>