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1000x dezelfde score, waarschijnlijk lokaal maximum dan begint het de hill climber met een totaal nieuw random dienstregeling.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50">
                <a:solidFill>
                  <a:srgbClr val="555555"/>
                </a:solidFill>
                <a:highlight>
                  <a:srgbClr val="FFFFFF"/>
                </a:highlight>
              </a:rPr>
              <a:t>b.terwijn@uva.nl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Joost Hintzen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Rutger van Heijningen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Simon Kemmere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Hillclimber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Dijkstra algoritme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Score-functie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0"/>
            <a:ext cx="64293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 Climber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Random Algorithm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500"/>
              <a:t>	</a:t>
            </a:r>
            <a:r>
              <a:rPr lang="nl" sz="1400"/>
              <a:t>Traject bestaat uit random gekozen: start station, volgende station, eind station. 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Traject kan dus overal beginnen en zijn dus ook random van lengte.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Gemiddeld 5 trajecten (distributie verdeling) vormen een dienstregeling met een bepaalde score.</a:t>
            </a:r>
            <a:endParaRPr sz="1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Hill Climber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700"/>
              <a:t>	</a:t>
            </a:r>
            <a:r>
              <a:rPr lang="nl" sz="1400"/>
              <a:t>Door middel van uit de dienstregeling, 1 a 2 (random) trajecten te vervangen door 1 a 2 (random) 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nieuwe trajecten. Dienstregeling kan dus eventueel ook langer of korter worden. Wanneer de 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/>
              <a:t>score omhoog gaat blijft de verandering behouden, anders terug gezet.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Dijkstra Algoritme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greedy algorithm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shortest path finder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random begin punt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niet langer dan 120 minuten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325"/>
            <a:ext cx="8354681" cy="46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Score-functie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  <a:highlight>
                  <a:srgbClr val="FFFFFF"/>
                </a:highlight>
              </a:rPr>
              <a:t>S = p*10000 - (t*20 + min/10)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nl" sz="1800">
                <a:solidFill>
                  <a:schemeClr val="dk1"/>
                </a:solidFill>
                <a:highlight>
                  <a:srgbClr val="FFFFFF"/>
                </a:highlight>
              </a:rPr>
              <a:t>S = score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nl" sz="1800">
                <a:solidFill>
                  <a:schemeClr val="dk1"/>
                </a:solidFill>
                <a:highlight>
                  <a:srgbClr val="FFFFFF"/>
                </a:highlight>
              </a:rPr>
              <a:t>p = aantal bereden kritieke verbindingen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nl" sz="1800">
                <a:solidFill>
                  <a:schemeClr val="dk1"/>
                </a:solidFill>
                <a:highlight>
                  <a:srgbClr val="FFFFFF"/>
                </a:highlight>
              </a:rPr>
              <a:t>t = treinen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nl" sz="1800">
                <a:solidFill>
                  <a:schemeClr val="dk1"/>
                </a:solidFill>
                <a:highlight>
                  <a:srgbClr val="FFFFFF"/>
                </a:highlight>
              </a:rPr>
              <a:t>min = minuten per trein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  <a:highlight>
                  <a:srgbClr val="FFFFFF"/>
                </a:highlight>
              </a:rPr>
              <a:t>p bijhouden in lijst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  <a:highlight>
                  <a:srgbClr val="FFFFFF"/>
                </a:highlight>
              </a:rPr>
              <a:t>t bijhouden in lijst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  <a:highlight>
                  <a:srgbClr val="FFFFFF"/>
                </a:highlight>
              </a:rPr>
              <a:t>min bijhouden in lijst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