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8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1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57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94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62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56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4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7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5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60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3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8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Spoorloos bij RailNL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Joost Hintzen</a:t>
            </a:r>
          </a:p>
          <a:p>
            <a:r>
              <a:rPr lang="nl-NL" dirty="0" smtClean="0"/>
              <a:t>Rutger van Heijningen</a:t>
            </a:r>
          </a:p>
          <a:p>
            <a:r>
              <a:rPr lang="nl-NL" dirty="0" smtClean="0"/>
              <a:t>Simon Kemmere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735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Case</a:t>
            </a:r>
          </a:p>
          <a:p>
            <a:endParaRPr lang="nl-NL" dirty="0" smtClean="0"/>
          </a:p>
          <a:p>
            <a:r>
              <a:rPr lang="nl-NL" dirty="0" smtClean="0"/>
              <a:t>Opdrachten</a:t>
            </a:r>
          </a:p>
          <a:p>
            <a:endParaRPr lang="nl-NL" dirty="0"/>
          </a:p>
          <a:p>
            <a:r>
              <a:rPr lang="nl-NL" dirty="0" smtClean="0"/>
              <a:t>Algoritmen</a:t>
            </a:r>
          </a:p>
          <a:p>
            <a:endParaRPr lang="nl-NL" dirty="0"/>
          </a:p>
          <a:p>
            <a:r>
              <a:rPr lang="nl-NL" dirty="0" smtClean="0"/>
              <a:t>Inzicht in </a:t>
            </a:r>
            <a:r>
              <a:rPr lang="nl-NL" dirty="0" smtClean="0"/>
              <a:t>scores</a:t>
            </a:r>
          </a:p>
          <a:p>
            <a:endParaRPr lang="nl-NL" dirty="0"/>
          </a:p>
          <a:p>
            <a:r>
              <a:rPr lang="nl-NL" dirty="0" smtClean="0"/>
              <a:t>Verbeterpunten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426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Kritieke verbindingen</a:t>
            </a:r>
          </a:p>
          <a:p>
            <a:endParaRPr lang="nl-NL" dirty="0"/>
          </a:p>
          <a:p>
            <a:r>
              <a:rPr lang="nl-NL" dirty="0" smtClean="0"/>
              <a:t>Scorefunctie</a:t>
            </a:r>
          </a:p>
          <a:p>
            <a:pPr marL="457200" lvl="1" indent="0">
              <a:buNone/>
            </a:pPr>
            <a:r>
              <a:rPr lang="nl-NL" dirty="0"/>
              <a:t>S = p*10000 - (t*20 + min/10)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Noord- en Zuid-Holland</a:t>
            </a:r>
          </a:p>
          <a:p>
            <a:pPr lvl="1"/>
            <a:r>
              <a:rPr lang="nl-NL" dirty="0" smtClean="0"/>
              <a:t>Max 7 treinen a 120 min/trein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Heel Nederland</a:t>
            </a:r>
          </a:p>
          <a:p>
            <a:pPr lvl="1"/>
            <a:r>
              <a:rPr lang="nl-NL" dirty="0" smtClean="0"/>
              <a:t>Max 22 treinen a 180 min/trein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4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A) Berijd zoveel mogelijk sporen.</a:t>
            </a:r>
          </a:p>
          <a:p>
            <a:endParaRPr lang="nl-NL" dirty="0"/>
          </a:p>
          <a:p>
            <a:r>
              <a:rPr lang="nl-NL" dirty="0" smtClean="0"/>
              <a:t>B) Behaal de zo hoog mogelijke score met gegeven kritieke sporen.</a:t>
            </a:r>
          </a:p>
          <a:p>
            <a:endParaRPr lang="nl-NL" dirty="0"/>
          </a:p>
          <a:p>
            <a:r>
              <a:rPr lang="nl-NL" dirty="0" smtClean="0"/>
              <a:t>C) Behaal de zo hoog mogelijke score als alle sporen kritiek zijn.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549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Random</a:t>
            </a:r>
          </a:p>
          <a:p>
            <a:endParaRPr lang="nl-NL" dirty="0" smtClean="0"/>
          </a:p>
          <a:p>
            <a:r>
              <a:rPr lang="nl-NL" dirty="0" smtClean="0"/>
              <a:t>Dijkstra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Timegreedy</a:t>
            </a:r>
          </a:p>
          <a:p>
            <a:pPr lvl="1"/>
            <a:r>
              <a:rPr lang="nl-NL" dirty="0" smtClean="0"/>
              <a:t>Mogelijke uitbouw naar scoregreedy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Hillclimber met randombasis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467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Inzicht in </a:t>
            </a:r>
            <a:r>
              <a:rPr lang="nl-NL" dirty="0" smtClean="0"/>
              <a:t>scores Holland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smtClean="0"/>
              <a:t>Random</a:t>
            </a:r>
          </a:p>
          <a:p>
            <a:pPr lvl="1"/>
            <a:r>
              <a:rPr lang="nl-NL" dirty="0" smtClean="0"/>
              <a:t>Onze score = 8772.4</a:t>
            </a:r>
          </a:p>
          <a:p>
            <a:pPr lvl="1"/>
            <a:r>
              <a:rPr lang="nl-NL" dirty="0" smtClean="0"/>
              <a:t>Max score = 9861.9</a:t>
            </a:r>
          </a:p>
          <a:p>
            <a:endParaRPr lang="nl-NL" dirty="0"/>
          </a:p>
          <a:p>
            <a:r>
              <a:rPr lang="nl-NL" dirty="0" smtClean="0"/>
              <a:t>Dijkstra</a:t>
            </a:r>
          </a:p>
          <a:p>
            <a:pPr lvl="1"/>
            <a:r>
              <a:rPr lang="nl-NL" dirty="0" smtClean="0"/>
              <a:t>Onze score = 7400</a:t>
            </a:r>
          </a:p>
          <a:p>
            <a:pPr lvl="1"/>
            <a:r>
              <a:rPr lang="nl-NL" dirty="0" smtClean="0"/>
              <a:t>Max score = 9861.9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Greedy</a:t>
            </a:r>
          </a:p>
          <a:p>
            <a:pPr lvl="1"/>
            <a:r>
              <a:rPr lang="nl-NL" dirty="0" smtClean="0"/>
              <a:t>Onze score = 9105</a:t>
            </a:r>
          </a:p>
          <a:p>
            <a:pPr lvl="1"/>
            <a:r>
              <a:rPr lang="nl-NL" dirty="0" smtClean="0"/>
              <a:t>Max score = 9861.9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Hillclimber</a:t>
            </a:r>
          </a:p>
          <a:p>
            <a:pPr lvl="1"/>
            <a:r>
              <a:rPr lang="nl-NL" dirty="0" smtClean="0"/>
              <a:t>Onze score = 9859.3</a:t>
            </a:r>
          </a:p>
          <a:p>
            <a:pPr lvl="1"/>
            <a:r>
              <a:rPr lang="nl-NL" dirty="0" smtClean="0"/>
              <a:t>Max score = 9861.9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49530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Configuratie: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Holland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5 treinen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Alles kritiek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886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Verbeterpunten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Random</a:t>
            </a:r>
          </a:p>
          <a:p>
            <a:pPr lvl="1"/>
            <a:r>
              <a:rPr lang="nl-NL" dirty="0" smtClean="0"/>
              <a:t>Niet meer kiezen uit al gekozen beginstations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Dijkstra</a:t>
            </a:r>
          </a:p>
          <a:p>
            <a:pPr lvl="1"/>
            <a:r>
              <a:rPr lang="nl-NL" dirty="0" smtClean="0"/>
              <a:t>Wel rondjes rijden</a:t>
            </a:r>
            <a:endParaRPr lang="nl-NL" dirty="0"/>
          </a:p>
          <a:p>
            <a:endParaRPr lang="nl-NL" dirty="0"/>
          </a:p>
          <a:p>
            <a:r>
              <a:rPr lang="nl-NL" dirty="0"/>
              <a:t>Timegreedy</a:t>
            </a:r>
          </a:p>
          <a:p>
            <a:pPr marL="457200" lvl="1" indent="0">
              <a:buNone/>
            </a:pPr>
            <a:r>
              <a:rPr lang="nl-NL" dirty="0" smtClean="0"/>
              <a:t>- Uitbouwen naar scoregreedy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Hillclimber met </a:t>
            </a:r>
            <a:r>
              <a:rPr lang="nl-NL" dirty="0" smtClean="0"/>
              <a:t>randombasis</a:t>
            </a:r>
          </a:p>
          <a:p>
            <a:pPr lvl="1"/>
            <a:r>
              <a:rPr lang="nl-NL" dirty="0" smtClean="0"/>
              <a:t>Niet meer kiezen uit al gekozen beginstations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813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169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Spoorloos bij RailNL</vt:lpstr>
      <vt:lpstr>Inhoudsopgave</vt:lpstr>
      <vt:lpstr>Case</vt:lpstr>
      <vt:lpstr>Opdrachten</vt:lpstr>
      <vt:lpstr>Algoritmen</vt:lpstr>
      <vt:lpstr>Inzicht in scores Holland</vt:lpstr>
      <vt:lpstr>Verbeterpunten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Spoorloos bij RailNL</dc:title>
  <dc:creator>TU Delf SID</dc:creator>
  <cp:lastModifiedBy>TU Delf SID</cp:lastModifiedBy>
  <cp:revision>8</cp:revision>
  <dcterms:created xsi:type="dcterms:W3CDTF">2018-05-25T09:22:48Z</dcterms:created>
  <dcterms:modified xsi:type="dcterms:W3CDTF">2018-05-25T11:02:57Z</dcterms:modified>
</cp:coreProperties>
</file>