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15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5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23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37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91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39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6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41C9-4530-4779-AA7D-4532B7534AE4}" type="datetimeFigureOut">
              <a:rPr lang="nl-NL" smtClean="0"/>
              <a:t>20-4-2018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47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RailNL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Koos Hintzen</a:t>
            </a:r>
          </a:p>
          <a:p>
            <a:r>
              <a:rPr lang="nl-NL" dirty="0" smtClean="0"/>
              <a:t>Simon Kemmere</a:t>
            </a:r>
          </a:p>
          <a:p>
            <a:r>
              <a:rPr lang="nl-NL" smtClean="0"/>
              <a:t>Rutger van Heijningen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02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Undirected graph</a:t>
            </a:r>
          </a:p>
          <a:p>
            <a:endParaRPr lang="nl-NL" dirty="0" smtClean="0"/>
          </a:p>
          <a:p>
            <a:r>
              <a:rPr lang="nl-NL" dirty="0" smtClean="0"/>
              <a:t>Algoritmen</a:t>
            </a:r>
          </a:p>
          <a:p>
            <a:endParaRPr lang="nl-NL" dirty="0"/>
          </a:p>
          <a:p>
            <a:r>
              <a:rPr lang="nl-NL" dirty="0" smtClean="0"/>
              <a:t>Vergelijken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52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Undirected graph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Stations als nodes</a:t>
            </a:r>
          </a:p>
          <a:p>
            <a:endParaRPr lang="nl-NL" dirty="0"/>
          </a:p>
          <a:p>
            <a:r>
              <a:rPr lang="nl-NL" dirty="0" smtClean="0"/>
              <a:t>Trajecten als vertices</a:t>
            </a:r>
          </a:p>
          <a:p>
            <a:r>
              <a:rPr lang="nl-NL" dirty="0" smtClean="0"/>
              <a:t>Representatie van graph</a:t>
            </a:r>
          </a:p>
          <a:p>
            <a:pPr lvl="1"/>
            <a:r>
              <a:rPr lang="nl-NL" dirty="0" smtClean="0"/>
              <a:t>Adjacency list</a:t>
            </a:r>
            <a:endParaRPr lang="nl-NL" dirty="0"/>
          </a:p>
          <a:p>
            <a:r>
              <a:rPr lang="nl-NL" dirty="0" smtClean="0"/>
              <a:t> graph =   {'A': ['B', 'C'],</a:t>
            </a:r>
          </a:p>
          <a:p>
            <a:pPr marL="0" indent="0">
              <a:buNone/>
            </a:pPr>
            <a:r>
              <a:rPr lang="nl-NL" dirty="0" smtClean="0"/>
              <a:t>             	'B': ['C', 'D'],</a:t>
            </a:r>
          </a:p>
          <a:p>
            <a:pPr marL="0" indent="0">
              <a:buNone/>
            </a:pPr>
            <a:r>
              <a:rPr lang="nl-NL" dirty="0" smtClean="0"/>
              <a:t>             	'C': ['D'],</a:t>
            </a:r>
          </a:p>
          <a:p>
            <a:pPr marL="0" indent="0">
              <a:buNone/>
            </a:pPr>
            <a:r>
              <a:rPr lang="nl-NL" dirty="0" smtClean="0"/>
              <a:t>             	'D': ['C'],</a:t>
            </a:r>
          </a:p>
          <a:p>
            <a:pPr marL="0" indent="0">
              <a:buNone/>
            </a:pPr>
            <a:r>
              <a:rPr lang="nl-NL" dirty="0" smtClean="0"/>
              <a:t>            	 'E': ['F'],</a:t>
            </a:r>
          </a:p>
          <a:p>
            <a:pPr marL="0" indent="0">
              <a:buNone/>
            </a:pPr>
            <a:r>
              <a:rPr lang="nl-NL" dirty="0" smtClean="0"/>
              <a:t>	             'F': ['C']}</a:t>
            </a:r>
            <a:endParaRPr lang="nl-NL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00200"/>
            <a:ext cx="358454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Iterative</a:t>
            </a:r>
          </a:p>
          <a:p>
            <a:pPr lvl="1"/>
            <a:r>
              <a:rPr lang="nl-NL" dirty="0" smtClean="0"/>
              <a:t>Breadth First Search</a:t>
            </a:r>
          </a:p>
          <a:p>
            <a:pPr lvl="1"/>
            <a:r>
              <a:rPr lang="nl-NL" dirty="0" smtClean="0"/>
              <a:t>Hill climber</a:t>
            </a:r>
          </a:p>
          <a:p>
            <a:endParaRPr lang="nl-NL" dirty="0"/>
          </a:p>
          <a:p>
            <a:r>
              <a:rPr lang="nl-NL" dirty="0" smtClean="0"/>
              <a:t>Constructive</a:t>
            </a:r>
          </a:p>
          <a:p>
            <a:pPr lvl="1"/>
            <a:r>
              <a:rPr lang="nl-NL" dirty="0" smtClean="0"/>
              <a:t>Dijkstra’s algoritme</a:t>
            </a:r>
          </a:p>
          <a:p>
            <a:pPr lvl="1"/>
            <a:r>
              <a:rPr lang="nl-NL" dirty="0" smtClean="0"/>
              <a:t>A*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6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Algoritmen - iterative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Breadth First  vs. Depth First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Hillclimber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73" y="2057400"/>
            <a:ext cx="3090672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4" y="2057400"/>
            <a:ext cx="2890647" cy="1852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23" y="4419600"/>
            <a:ext cx="2971800" cy="2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1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DFS is in stacks</a:t>
            </a:r>
          </a:p>
          <a:p>
            <a:pPr lvl="1"/>
            <a:r>
              <a:rPr lang="nl-NL" dirty="0" smtClean="0"/>
              <a:t>Last in first out</a:t>
            </a:r>
          </a:p>
          <a:p>
            <a:pPr lvl="1"/>
            <a:r>
              <a:rPr lang="nl-NL" dirty="0" smtClean="0"/>
              <a:t>Minder geheugenverbruik</a:t>
            </a:r>
          </a:p>
          <a:p>
            <a:endParaRPr lang="nl-NL" dirty="0"/>
          </a:p>
          <a:p>
            <a:r>
              <a:rPr lang="nl-NL" dirty="0" smtClean="0"/>
              <a:t>BFS is in queues</a:t>
            </a:r>
          </a:p>
          <a:p>
            <a:pPr lvl="1"/>
            <a:r>
              <a:rPr lang="nl-NL" dirty="0" smtClean="0"/>
              <a:t>First in first 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48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79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RailNL</vt:lpstr>
      <vt:lpstr>Inhoudsopgave</vt:lpstr>
      <vt:lpstr>Undirected graph</vt:lpstr>
      <vt:lpstr>Algoritmen</vt:lpstr>
      <vt:lpstr>Algoritmen - iterative</vt:lpstr>
      <vt:lpstr>Vergelijken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</dc:title>
  <dc:creator>TU Delf SID</dc:creator>
  <cp:lastModifiedBy>TU Delf SID</cp:lastModifiedBy>
  <cp:revision>9</cp:revision>
  <dcterms:created xsi:type="dcterms:W3CDTF">2018-04-20T09:06:58Z</dcterms:created>
  <dcterms:modified xsi:type="dcterms:W3CDTF">2018-04-20T11:05:32Z</dcterms:modified>
</cp:coreProperties>
</file>