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15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11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4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55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23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37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91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39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6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8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41C9-4530-4779-AA7D-4532B7534AE4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AC6E-FD48-4A4E-BAED-70E741FC70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47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RailNL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Koos Hintzen</a:t>
            </a:r>
          </a:p>
          <a:p>
            <a:r>
              <a:rPr lang="nl-NL" dirty="0" smtClean="0"/>
              <a:t>Simon Kemmere</a:t>
            </a:r>
          </a:p>
          <a:p>
            <a:r>
              <a:rPr lang="nl-NL" smtClean="0"/>
              <a:t>Rutger van Heijningen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02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Datastructuur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Algoritmen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To 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52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Datastructuur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Classes</a:t>
            </a:r>
          </a:p>
          <a:p>
            <a:endParaRPr lang="nl-NL" dirty="0"/>
          </a:p>
          <a:p>
            <a:r>
              <a:rPr lang="nl-NL" dirty="0" smtClean="0"/>
              <a:t>Dictionaries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89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Iterative</a:t>
            </a:r>
          </a:p>
          <a:p>
            <a:pPr lvl="1"/>
            <a:r>
              <a:rPr lang="nl-NL" dirty="0" smtClean="0"/>
              <a:t>Breadth First Search</a:t>
            </a:r>
          </a:p>
          <a:p>
            <a:pPr lvl="1"/>
            <a:r>
              <a:rPr lang="nl-NL" dirty="0" smtClean="0"/>
              <a:t>Hill </a:t>
            </a:r>
            <a:r>
              <a:rPr lang="nl-NL" dirty="0" smtClean="0"/>
              <a:t>Climber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Constructive</a:t>
            </a:r>
          </a:p>
          <a:p>
            <a:pPr lvl="1"/>
            <a:r>
              <a:rPr lang="nl-NL" dirty="0" smtClean="0"/>
              <a:t>Dijkstra’s </a:t>
            </a:r>
            <a:r>
              <a:rPr lang="nl-NL" dirty="0" smtClean="0"/>
              <a:t>algoritme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436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 do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Traject printen</a:t>
            </a:r>
          </a:p>
          <a:p>
            <a:endParaRPr lang="nl-NL" dirty="0"/>
          </a:p>
          <a:p>
            <a:r>
              <a:rPr lang="nl-NL" dirty="0" smtClean="0"/>
              <a:t>Scoreformule integreren</a:t>
            </a:r>
          </a:p>
          <a:p>
            <a:endParaRPr lang="nl-NL" dirty="0"/>
          </a:p>
          <a:p>
            <a:r>
              <a:rPr lang="nl-NL" smtClean="0"/>
              <a:t>Breadth first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748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RailNL</vt:lpstr>
      <vt:lpstr>Inhoudsopgave</vt:lpstr>
      <vt:lpstr>Datastructuur</vt:lpstr>
      <vt:lpstr>Algoritmen</vt:lpstr>
      <vt:lpstr>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</dc:title>
  <dc:creator>TU Delf SID</dc:creator>
  <cp:lastModifiedBy>TU Delf SID</cp:lastModifiedBy>
  <cp:revision>10</cp:revision>
  <dcterms:created xsi:type="dcterms:W3CDTF">2018-04-20T09:06:58Z</dcterms:created>
  <dcterms:modified xsi:type="dcterms:W3CDTF">2018-05-04T10:49:00Z</dcterms:modified>
</cp:coreProperties>
</file>