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9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8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2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0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7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1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12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9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35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32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3BFA-3B96-412B-A57B-66B7E16DF041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1D49-7675-41DB-88B3-21B56D4520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5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nl-NL" dirty="0" smtClean="0"/>
              <a:t>RailNL gaat Spoorloos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r>
              <a:rPr lang="nl-NL" dirty="0" smtClean="0"/>
              <a:t>Rutger van Heijningen</a:t>
            </a:r>
          </a:p>
          <a:p>
            <a:r>
              <a:rPr lang="nl-NL" dirty="0" smtClean="0"/>
              <a:t>Joost Hintzen</a:t>
            </a:r>
          </a:p>
          <a:p>
            <a:r>
              <a:rPr lang="nl-NL" dirty="0" smtClean="0"/>
              <a:t>Simon Kemmere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74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 en 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52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2103119"/>
            <a:ext cx="5943600" cy="47548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02298"/>
            <a:ext cx="5328007" cy="475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525" y="304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Noord- en Zuid-Holland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22 stations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7 kritiek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7 treinen a 120 minuten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048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Heel Nederland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89 stations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23 kritiek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20 treinen a 180 minuten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1576699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nl-NL" dirty="0" smtClean="0"/>
              <a:t>S = p*10000 - (t*20 + min/10)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82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000" dirty="0" smtClean="0"/>
              <a:t>Noord- en Zuid-Holland</a:t>
            </a:r>
          </a:p>
          <a:p>
            <a:pPr lvl="1"/>
            <a:r>
              <a:rPr lang="nl-NL" sz="2600" dirty="0" smtClean="0"/>
              <a:t>7 treinen a 120 minuten</a:t>
            </a:r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sz="3000" dirty="0" smtClean="0"/>
              <a:t>Scorefunctie</a:t>
            </a:r>
          </a:p>
          <a:p>
            <a:pPr lvl="1"/>
            <a:r>
              <a:rPr lang="nl-NL" sz="2600" dirty="0"/>
              <a:t>S = p*10000 - (t*20 + min/10)</a:t>
            </a:r>
            <a:endParaRPr lang="nl-NL" sz="2600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45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86601"/>
          </a:xfrm>
        </p:spPr>
      </p:pic>
    </p:spTree>
    <p:extLst>
      <p:ext uri="{BB962C8B-B14F-4D97-AF65-F5344CB8AC3E}">
        <p14:creationId xmlns:p14="http://schemas.microsoft.com/office/powerpoint/2010/main" val="17534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000" dirty="0" smtClean="0"/>
              <a:t>Nederland</a:t>
            </a:r>
          </a:p>
          <a:p>
            <a:pPr lvl="1"/>
            <a:r>
              <a:rPr lang="nl-NL" sz="2600" dirty="0" smtClean="0"/>
              <a:t>20 treinen a 180 minuten</a:t>
            </a:r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sz="3000" dirty="0" smtClean="0"/>
              <a:t>Scorefunctie</a:t>
            </a:r>
          </a:p>
          <a:p>
            <a:pPr lvl="1"/>
            <a:r>
              <a:rPr lang="nl-NL" sz="2600" dirty="0"/>
              <a:t>S = p*10000 - (t*20 + min/10)</a:t>
            </a:r>
            <a:endParaRPr lang="nl-NL" sz="2600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1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Statespace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6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0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7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71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RailNL gaat Spoorloos</vt:lpstr>
      <vt:lpstr>PowerPoint Presentation</vt:lpstr>
      <vt:lpstr>Introductie</vt:lpstr>
      <vt:lpstr>PowerPoint Presentation</vt:lpstr>
      <vt:lpstr>Introductie</vt:lpstr>
      <vt:lpstr>Statespace</vt:lpstr>
      <vt:lpstr>Methode</vt:lpstr>
      <vt:lpstr>Resultaten</vt:lpstr>
      <vt:lpstr>Vergelijken</vt:lpstr>
      <vt:lpstr>Conclusie en discussie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 gaat Spoorloos</dc:title>
  <dc:creator>TU Delf SID</dc:creator>
  <cp:lastModifiedBy>TU Delf SID</cp:lastModifiedBy>
  <cp:revision>6</cp:revision>
  <dcterms:created xsi:type="dcterms:W3CDTF">2018-05-28T08:51:43Z</dcterms:created>
  <dcterms:modified xsi:type="dcterms:W3CDTF">2018-05-28T09:37:18Z</dcterms:modified>
</cp:coreProperties>
</file>