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49BFB97-4717-419F-ACA3-A7A189380218}">
  <a:tblStyle styleId="{D49BFB97-4717-419F-ACA3-A7A1893802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2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999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19100" rtl="0">
              <a:spcBef>
                <a:spcPts val="640"/>
              </a:spcBef>
              <a:spcAft>
                <a:spcPts val="0"/>
              </a:spcAft>
              <a:buSzPts val="300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rtl="0">
              <a:spcBef>
                <a:spcPts val="560"/>
              </a:spcBef>
              <a:spcAft>
                <a:spcPts val="0"/>
              </a:spcAft>
              <a:buSzPts val="2600"/>
              <a:buChar char="–"/>
              <a:defRPr sz="2400"/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701984" y="94879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RailNL gaat Spoorloos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45686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nl-NL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Rutger van </a:t>
            </a:r>
            <a:r>
              <a:rPr lang="nl-NL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Heijningen - 10272224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nl-NL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Joost </a:t>
            </a:r>
            <a:r>
              <a:rPr lang="nl-NL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Hintzen - 10434143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nl-NL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Simon </a:t>
            </a:r>
            <a:r>
              <a:rPr lang="nl-NL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Kemmere - 10798250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Heuristieken</a:t>
            </a:r>
            <a:endParaRPr/>
          </a:p>
        </p:txBody>
      </p:sp>
      <p:graphicFrame>
        <p:nvGraphicFramePr>
          <p:cNvPr id="146" name="Shape 146"/>
          <p:cNvGraphicFramePr/>
          <p:nvPr/>
        </p:nvGraphicFramePr>
        <p:xfrm>
          <a:off x="952500" y="1762750"/>
          <a:ext cx="7239000" cy="3602860"/>
        </p:xfrm>
        <a:graphic>
          <a:graphicData uri="http://schemas.openxmlformats.org/drawingml/2006/table">
            <a:tbl>
              <a:tblPr>
                <a:noFill/>
                <a:tableStyleId>{D49BFB97-4717-419F-ACA3-A7A189380218}</a:tableStyleId>
              </a:tblPr>
              <a:tblGrid>
                <a:gridCol w="3619500"/>
                <a:gridCol w="3619500"/>
              </a:tblGrid>
              <a:tr h="524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Soort Algoritme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Heuristiek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Time-greedy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nl-NL"/>
                        <a:t>Nooit hetzelfde station beginnen</a:t>
                      </a:r>
                      <a:endParaRPr/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nl-NL"/>
                        <a:t>Niet over zichzelf terug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Dijkstra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nl-NL">
                          <a:solidFill>
                            <a:schemeClr val="dk1"/>
                          </a:solidFill>
                        </a:rPr>
                        <a:t>Nooit hetzelfde station beginnen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nl-NL">
                          <a:solidFill>
                            <a:schemeClr val="dk1"/>
                          </a:solidFill>
                        </a:rPr>
                        <a:t>Niet over zichzelf terug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Random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nl-NL"/>
                        <a:t>10% kans op afkappen traject na 4 stations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Hillclimber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nl-NL"/>
                        <a:t>Na 1000 geen score betere score hillclimber stoppen en nieuwe random configuratie</a:t>
                      </a:r>
                      <a:endParaRPr/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nl-NL"/>
                        <a:t>10% kans op afkappen traject na 4 stations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Resultaten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17651"/>
            <a:ext cx="7462375" cy="448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7" y="1417662"/>
            <a:ext cx="7462376" cy="44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12" y="1417650"/>
            <a:ext cx="8229581" cy="40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1417641"/>
            <a:ext cx="8229600" cy="407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1417650"/>
            <a:ext cx="5651750" cy="54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/>
              <a:t>Beste algoritme - Holland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Hillclimber:</a:t>
            </a:r>
            <a:endParaRPr/>
          </a:p>
          <a:p>
            <a: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nl-NL"/>
              <a:t>4 treinen: 9877,6</a:t>
            </a:r>
            <a:endParaRPr/>
          </a:p>
          <a:p>
            <a:pPr marL="203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l="17644" t="14668" r="30445"/>
          <a:stretch/>
        </p:blipFill>
        <p:spPr>
          <a:xfrm>
            <a:off x="4403950" y="1417650"/>
            <a:ext cx="4450074" cy="58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Beste algoritme - Nationaal</a:t>
            </a: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/>
              <a:t>Hillclimber:</a:t>
            </a:r>
            <a:endParaRPr/>
          </a:p>
          <a:p>
            <a:pPr marL="457200" lvl="0" indent="-419100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14 treinen: 9404,54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l="11098" t="10820" r="12571" b="2957"/>
          <a:stretch/>
        </p:blipFill>
        <p:spPr>
          <a:xfrm>
            <a:off x="3698250" y="1229350"/>
            <a:ext cx="5730224" cy="59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Conclusie en discussie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nl-NL" sz="3200"/>
              <a:t>Hillclimber levert de hoogste score op</a:t>
            </a:r>
            <a:endParaRPr sz="32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nl-NL" sz="3200"/>
              <a:t>Greedy op score, niet op tijd</a:t>
            </a:r>
            <a:endParaRPr sz="32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nl-NL" sz="3200"/>
              <a:t>Dijkstra levert de laagste score op</a:t>
            </a:r>
            <a:endParaRPr sz="3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nl-NL" sz="3200"/>
              <a:t>Hillclimber op Dijkstra</a:t>
            </a:r>
            <a:endParaRPr sz="320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nl-NL" sz="3200"/>
              <a:t>Hillclimber niet op hetzelfde startstation</a:t>
            </a:r>
            <a:endParaRPr sz="320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nl-NL" sz="3200"/>
              <a:t>Meer experimenteren met breakfunctie</a:t>
            </a:r>
            <a:endParaRPr sz="320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nl-NL" sz="3200"/>
              <a:t>Meer iteraties levert een betere score</a:t>
            </a:r>
            <a:endParaRPr sz="3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-1447800" y="2103119"/>
            <a:ext cx="5943600" cy="475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2102298"/>
            <a:ext cx="5328007" cy="47514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57204" y="901969"/>
            <a:ext cx="4267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Noord- en Zuid-Holland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stations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kritiek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treinen a 120 minuten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648200" y="901968"/>
            <a:ext cx="4800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Heel Nederland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 stations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 kritiek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treinen a 180 minuten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441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nl-NL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Introductie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Scorefunctie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nl-NL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Scorefunctie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73050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nl-NL"/>
              <a:t>S = p*10000 - (t*20 + min/10)</a:t>
            </a:r>
            <a:endParaRPr/>
          </a:p>
          <a:p>
            <a:pPr marL="0" lvl="0" indent="0" rtl="0">
              <a:spcBef>
                <a:spcPts val="52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520"/>
              </a:spcBef>
              <a:spcAft>
                <a:spcPts val="0"/>
              </a:spcAft>
              <a:buSzPts val="2400"/>
              <a:buChar char="•"/>
            </a:pPr>
            <a:r>
              <a:rPr lang="nl-NL"/>
              <a:t>p = </a:t>
            </a:r>
            <a:endParaRPr/>
          </a:p>
          <a:p>
            <a:pPr marL="457200" lvl="0" indent="0" rtl="0">
              <a:spcBef>
                <a:spcPts val="52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rtl="0">
              <a:spcBef>
                <a:spcPts val="56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t = aantal rijdende treinen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rtl="0">
              <a:spcBef>
                <a:spcPts val="56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min = totaal aantal minuten voor alle rijdende treinen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65" y="2779994"/>
            <a:ext cx="42481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Upperbounds van score functie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520"/>
              </a:spcBef>
              <a:spcAft>
                <a:spcPts val="0"/>
              </a:spcAft>
              <a:buSzPts val="2400"/>
              <a:buChar char="•"/>
            </a:pPr>
            <a:r>
              <a:rPr lang="nl-NL" sz="2400"/>
              <a:t>Upperbound van score functie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nl-NL" sz="2400"/>
              <a:t>met elke trein extra 20 punten minder</a:t>
            </a:r>
            <a:endParaRPr sz="2400"/>
          </a:p>
          <a:p>
            <a: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nl-NL"/>
              <a:t>aantal minuten verschilt per kaart</a:t>
            </a:r>
            <a:endParaRPr/>
          </a:p>
          <a:p>
            <a:pPr marL="0" lvl="0" indent="0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457200" lvl="0" indent="-381000" rtl="0">
              <a:spcBef>
                <a:spcPts val="520"/>
              </a:spcBef>
              <a:spcAft>
                <a:spcPts val="0"/>
              </a:spcAft>
              <a:buSzPts val="2400"/>
              <a:buChar char="•"/>
            </a:pPr>
            <a:r>
              <a:rPr lang="nl-NL" sz="2400"/>
              <a:t>Noord -en Zuid Nederland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nl-NL" sz="2400"/>
              <a:t>hoogste (1 trein): 9941,90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nl-NL" sz="2400"/>
              <a:t>laagste (7 treinen): 9821,90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NL" sz="2400"/>
              <a:t>Heel Nederland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nl-NL" sz="2400"/>
              <a:t>hoogste (1 trein): 9824,90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nl-NL" sz="2400"/>
              <a:t>laagste (20 treinen): 9444,90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Statespace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nl-NL" dirty="0"/>
              <a:t>n = aantal stations * aantal mogelijk bereden trajecten binnen tijdsframe</a:t>
            </a:r>
            <a:endParaRPr dirty="0"/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nl-NL" dirty="0"/>
              <a:t>k = aantal treinen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Holland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NL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Nationaal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917" y="1417650"/>
            <a:ext cx="25241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000" y="4047125"/>
            <a:ext cx="4191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075" y="5617875"/>
            <a:ext cx="45148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- Greedy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Greedy algoritme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Time greedy</a:t>
            </a:r>
            <a:endParaRPr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Random gekozen beginstation</a:t>
            </a:r>
            <a:endParaRPr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Niet twee keer hetzelfde beginstation</a:t>
            </a:r>
            <a:endParaRPr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Kiest de kortste connectie tot constraint</a:t>
            </a:r>
            <a:endParaRPr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Kan niet terug over dezelfde connectie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- Dijkstra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Dijkstra algoritme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Vindt de kortste pad tussen 2 stations</a:t>
            </a:r>
            <a:endParaRPr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Beginstation random gekozen en kan niet hetzelfde zijn</a:t>
            </a:r>
            <a:endParaRPr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Eindstation kan niet verder liggen dan constraint</a:t>
            </a:r>
            <a:endParaRPr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Complicatie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- Random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78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Random algoritme</a:t>
            </a:r>
            <a:endParaRPr/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Random start station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Mag terug over hetzelfde traject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Stop wanneer 120/180 min bereikt is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10% kans om te stoppen na minimaal 4 stations bereden te hebben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- Hillclimber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62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Hillclimber algoritme</a:t>
            </a:r>
            <a:endParaRPr/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Random start configuratie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1 trein vervangen door 1 random trein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Hogere score configuratie behouden, lagere score oude configuratie behouden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Na 1000x geen betere score, hillclimber stoppen (break)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nl-NL"/>
              <a:t>Fine tunen: drie dubbelen of meer in de dienstvoering en dubbelen trajecten aan het einde verwijderen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	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391</Words>
  <Application>Microsoft Office PowerPoint</Application>
  <PresentationFormat>On-screen Show (4:3)</PresentationFormat>
  <Paragraphs>103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RailNL gaat Spoorloos</vt:lpstr>
      <vt:lpstr>Introductie</vt:lpstr>
      <vt:lpstr>Scorefunctie</vt:lpstr>
      <vt:lpstr>Upperbounds van score functie</vt:lpstr>
      <vt:lpstr>Statespace</vt:lpstr>
      <vt:lpstr>Methode - Greedy</vt:lpstr>
      <vt:lpstr>Methode - Dijkstra</vt:lpstr>
      <vt:lpstr>Methode - Random</vt:lpstr>
      <vt:lpstr>Methode - Hillclimber</vt:lpstr>
      <vt:lpstr>Heuristieken</vt:lpstr>
      <vt:lpstr>Resultaten</vt:lpstr>
      <vt:lpstr>Beste algoritme - Holland</vt:lpstr>
      <vt:lpstr>Beste algoritme - Nationaal</vt:lpstr>
      <vt:lpstr>Conclusie en discussie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 gaat Spoorloos</dc:title>
  <cp:lastModifiedBy>TU Delf SID</cp:lastModifiedBy>
  <cp:revision>2</cp:revision>
  <dcterms:modified xsi:type="dcterms:W3CDTF">2018-05-28T21:18:10Z</dcterms:modified>
</cp:coreProperties>
</file>