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9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2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0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7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1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12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9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3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32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5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nl-NL" dirty="0" smtClean="0"/>
              <a:t>RailNL gaat Spoorloos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nl-NL" dirty="0" smtClean="0"/>
              <a:t>Rutger van Heijningen</a:t>
            </a:r>
          </a:p>
          <a:p>
            <a:r>
              <a:rPr lang="nl-NL" dirty="0" smtClean="0"/>
              <a:t>Joost Hintzen</a:t>
            </a:r>
          </a:p>
          <a:p>
            <a:r>
              <a:rPr lang="nl-NL" dirty="0" smtClean="0"/>
              <a:t>Simon Kemmere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74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2103119"/>
            <a:ext cx="5943600" cy="47548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02298"/>
            <a:ext cx="5328007" cy="475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979" y="90196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Noord- en Zuid-Holland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22 stations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7 kritiek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7 treinen a 120 minuten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901968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Heel Nederland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89 stations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23 kritiek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20 treinen a 180 minuten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0682"/>
            <a:ext cx="8229600" cy="1143000"/>
          </a:xfrm>
        </p:spPr>
        <p:txBody>
          <a:bodyPr>
            <a:normAutofit/>
          </a:bodyPr>
          <a:lstStyle/>
          <a:p>
            <a:r>
              <a:rPr lang="nl-NL" sz="4000" dirty="0" smtClean="0"/>
              <a:t>Introductie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882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Scorefunctie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000" dirty="0" smtClean="0"/>
              <a:t>Scorefunctie</a:t>
            </a:r>
            <a:endParaRPr lang="nl-NL" sz="3000" dirty="0" smtClean="0"/>
          </a:p>
          <a:p>
            <a:pPr lvl="1"/>
            <a:r>
              <a:rPr lang="nl-NL" sz="2600" dirty="0"/>
              <a:t>S = p*10000 - (t*20 + min/10</a:t>
            </a:r>
            <a:r>
              <a:rPr lang="nl-NL" sz="2600" dirty="0" smtClean="0"/>
              <a:t>)</a:t>
            </a:r>
          </a:p>
          <a:p>
            <a:pPr lvl="1"/>
            <a:endParaRPr lang="nl-NL" sz="2600" dirty="0"/>
          </a:p>
          <a:p>
            <a:pPr lvl="1"/>
            <a:r>
              <a:rPr lang="nl-NL" sz="4800" dirty="0" smtClean="0">
                <a:solidFill>
                  <a:srgbClr val="FF0000"/>
                </a:solidFill>
              </a:rPr>
              <a:t>Grafiek upperbound</a:t>
            </a:r>
            <a:endParaRPr lang="nl-NL" sz="4800" dirty="0" smtClean="0">
              <a:solidFill>
                <a:srgbClr val="FF0000"/>
              </a:solidFill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Statespace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 over k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Holland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Nationaal</a:t>
            </a:r>
          </a:p>
          <a:p>
            <a:endParaRPr lang="nl-NL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17" y="1447800"/>
            <a:ext cx="25241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6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0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7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 en 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5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RailNL gaat Spoorloos</vt:lpstr>
      <vt:lpstr>Introductie</vt:lpstr>
      <vt:lpstr>Scorefunctie</vt:lpstr>
      <vt:lpstr>Statespace</vt:lpstr>
      <vt:lpstr>Methode</vt:lpstr>
      <vt:lpstr>Resultaten</vt:lpstr>
      <vt:lpstr>Vergelijken</vt:lpstr>
      <vt:lpstr>Conclusie en 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 gaat Spoorloos</dc:title>
  <dc:creator>TU Delf SID</dc:creator>
  <cp:lastModifiedBy>TU Delf SID</cp:lastModifiedBy>
  <cp:revision>8</cp:revision>
  <dcterms:created xsi:type="dcterms:W3CDTF">2018-05-28T08:51:43Z</dcterms:created>
  <dcterms:modified xsi:type="dcterms:W3CDTF">2018-05-28T18:26:05Z</dcterms:modified>
</cp:coreProperties>
</file>