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396F-2BD3-4D01-9637-E4BB5FCCA2A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CC-BCC6-485C-B69A-50603BA40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881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396F-2BD3-4D01-9637-E4BB5FCCA2A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CC-BCC6-485C-B69A-50603BA40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312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396F-2BD3-4D01-9637-E4BB5FCCA2A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CC-BCC6-485C-B69A-50603BA40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57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396F-2BD3-4D01-9637-E4BB5FCCA2A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CC-BCC6-485C-B69A-50603BA40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494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396F-2BD3-4D01-9637-E4BB5FCCA2A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CC-BCC6-485C-B69A-50603BA40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962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396F-2BD3-4D01-9637-E4BB5FCCA2A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CC-BCC6-485C-B69A-50603BA40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856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396F-2BD3-4D01-9637-E4BB5FCCA2A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CC-BCC6-485C-B69A-50603BA40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843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396F-2BD3-4D01-9637-E4BB5FCCA2A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CC-BCC6-485C-B69A-50603BA40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757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396F-2BD3-4D01-9637-E4BB5FCCA2A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CC-BCC6-485C-B69A-50603BA40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551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396F-2BD3-4D01-9637-E4BB5FCCA2A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CC-BCC6-485C-B69A-50603BA40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060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396F-2BD3-4D01-9637-E4BB5FCCA2A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CC-BCC6-485C-B69A-50603BA40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939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0396F-2BD3-4D01-9637-E4BB5FCCA2A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933CC-BCC6-485C-B69A-50603BA40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384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Spoorloos bij RailNL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Joost Hintzen</a:t>
            </a:r>
          </a:p>
          <a:p>
            <a:r>
              <a:rPr lang="nl-NL" dirty="0" smtClean="0"/>
              <a:t>Rutger van Heijningen</a:t>
            </a:r>
          </a:p>
          <a:p>
            <a:r>
              <a:rPr lang="nl-NL" dirty="0" smtClean="0"/>
              <a:t>Simon Kemmere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735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Inhoudsopgave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Case</a:t>
            </a:r>
          </a:p>
          <a:p>
            <a:endParaRPr lang="nl-NL" dirty="0" smtClean="0"/>
          </a:p>
          <a:p>
            <a:r>
              <a:rPr lang="nl-NL" dirty="0" smtClean="0"/>
              <a:t>Opdrachten</a:t>
            </a:r>
          </a:p>
          <a:p>
            <a:endParaRPr lang="nl-NL" dirty="0"/>
          </a:p>
          <a:p>
            <a:r>
              <a:rPr lang="nl-NL" dirty="0" smtClean="0"/>
              <a:t>Algoritmen</a:t>
            </a:r>
          </a:p>
          <a:p>
            <a:endParaRPr lang="nl-NL" dirty="0"/>
          </a:p>
          <a:p>
            <a:r>
              <a:rPr lang="nl-NL" dirty="0" smtClean="0"/>
              <a:t>Inzicht in scores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426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Kritieke verbindingen</a:t>
            </a:r>
          </a:p>
          <a:p>
            <a:endParaRPr lang="nl-NL" dirty="0"/>
          </a:p>
          <a:p>
            <a:r>
              <a:rPr lang="nl-NL" dirty="0" smtClean="0"/>
              <a:t>Scorefunctie</a:t>
            </a:r>
          </a:p>
          <a:p>
            <a:pPr lvl="1"/>
            <a:r>
              <a:rPr lang="nl-NL" dirty="0"/>
              <a:t>S = p*10000 - (t*20 + min/10)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Noord- en Zuid-Holland</a:t>
            </a:r>
          </a:p>
          <a:p>
            <a:pPr lvl="1"/>
            <a:r>
              <a:rPr lang="nl-NL" dirty="0" smtClean="0"/>
              <a:t>Max 7 treinen a 120 min/trein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Heel Nederland</a:t>
            </a:r>
          </a:p>
          <a:p>
            <a:pPr lvl="1"/>
            <a:r>
              <a:rPr lang="nl-NL" dirty="0" smtClean="0"/>
              <a:t>Max 22 treinen a 180 min/trein</a:t>
            </a:r>
          </a:p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40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A) Berijd zoveel mogelijk sporen.</a:t>
            </a:r>
          </a:p>
          <a:p>
            <a:endParaRPr lang="nl-NL" dirty="0"/>
          </a:p>
          <a:p>
            <a:r>
              <a:rPr lang="nl-NL" dirty="0" smtClean="0"/>
              <a:t>B) Behaal de zo hoog mogelijke score met gegeven kritieke sporen.</a:t>
            </a:r>
          </a:p>
          <a:p>
            <a:endParaRPr lang="nl-NL" dirty="0"/>
          </a:p>
          <a:p>
            <a:r>
              <a:rPr lang="nl-NL" dirty="0" smtClean="0"/>
              <a:t>C) Behaal de zo hoog mogelijke score als alle sporen kritiek zijn.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549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Algoritmen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Dijkstra</a:t>
            </a:r>
          </a:p>
          <a:p>
            <a:endParaRPr lang="nl-NL" dirty="0" smtClean="0"/>
          </a:p>
          <a:p>
            <a:r>
              <a:rPr lang="nl-NL" dirty="0" smtClean="0"/>
              <a:t>Timegreedy</a:t>
            </a:r>
          </a:p>
          <a:p>
            <a:pPr lvl="1"/>
            <a:r>
              <a:rPr lang="nl-NL" dirty="0" smtClean="0"/>
              <a:t>Mogelijke uitbouw naar scoregreedy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Hillclimber met randombasis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467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Inzicht in scores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Dijkstra</a:t>
            </a:r>
          </a:p>
          <a:p>
            <a:endParaRPr lang="nl-NL" dirty="0"/>
          </a:p>
          <a:p>
            <a:r>
              <a:rPr lang="nl-NL" dirty="0" smtClean="0"/>
              <a:t>Greedy</a:t>
            </a:r>
          </a:p>
          <a:p>
            <a:endParaRPr lang="nl-NL" dirty="0"/>
          </a:p>
          <a:p>
            <a:r>
              <a:rPr lang="nl-NL" dirty="0" smtClean="0"/>
              <a:t>Hillclimber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4886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98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Spoorloos bij RailNL</vt:lpstr>
      <vt:lpstr>Inhoudsopgave</vt:lpstr>
      <vt:lpstr>Case</vt:lpstr>
      <vt:lpstr>Opdrachten</vt:lpstr>
      <vt:lpstr>Algoritmen</vt:lpstr>
      <vt:lpstr>Inzicht in scores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Spoorloos bij RailNL</dc:title>
  <dc:creator>TU Delf SID</dc:creator>
  <cp:lastModifiedBy>TU Delf SID</cp:lastModifiedBy>
  <cp:revision>5</cp:revision>
  <dcterms:created xsi:type="dcterms:W3CDTF">2018-05-25T09:22:48Z</dcterms:created>
  <dcterms:modified xsi:type="dcterms:W3CDTF">2018-05-25T09:39:03Z</dcterms:modified>
</cp:coreProperties>
</file>