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58" r:id="rId4"/>
    <p:sldId id="269" r:id="rId5"/>
    <p:sldId id="260" r:id="rId6"/>
    <p:sldId id="264" r:id="rId7"/>
    <p:sldId id="270" r:id="rId8"/>
    <p:sldId id="273" r:id="rId9"/>
    <p:sldId id="275" r:id="rId10"/>
    <p:sldId id="271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 varScale="1">
        <p:scale>
          <a:sx n="156" d="100"/>
          <a:sy n="156" d="100"/>
        </p:scale>
        <p:origin x="184" y="2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25BF-A988-5644-8187-3CDB55373373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8B45-02F2-B940-AB37-E5B62CF2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7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25BF-A988-5644-8187-3CDB55373373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8B45-02F2-B940-AB37-E5B62CF2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4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25BF-A988-5644-8187-3CDB55373373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8B45-02F2-B940-AB37-E5B62CF2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25BF-A988-5644-8187-3CDB55373373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8B45-02F2-B940-AB37-E5B62CF2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3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25BF-A988-5644-8187-3CDB55373373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8B45-02F2-B940-AB37-E5B62CF2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2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25BF-A988-5644-8187-3CDB55373373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8B45-02F2-B940-AB37-E5B62CF2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0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25BF-A988-5644-8187-3CDB55373373}" type="datetimeFigureOut">
              <a:rPr lang="en-US" smtClean="0"/>
              <a:t>2/8/19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8B45-02F2-B940-AB37-E5B62CF2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9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25BF-A988-5644-8187-3CDB55373373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8B45-02F2-B940-AB37-E5B62CF2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5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25BF-A988-5644-8187-3CDB55373373}" type="datetimeFigureOut">
              <a:rPr lang="en-US" smtClean="0"/>
              <a:t>2/8/19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8B45-02F2-B940-AB37-E5B62CF2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3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25BF-A988-5644-8187-3CDB55373373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8B45-02F2-B940-AB37-E5B62CF2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25BF-A988-5644-8187-3CDB55373373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8B45-02F2-B940-AB37-E5B62CF2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825BF-A988-5644-8187-3CDB55373373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48B45-02F2-B940-AB37-E5B62CF2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1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963262"/>
            <a:ext cx="9144000" cy="455597"/>
          </a:xfrm>
        </p:spPr>
        <p:txBody>
          <a:bodyPr anchor="t">
            <a:normAutofit fontScale="90000"/>
          </a:bodyPr>
          <a:lstStyle/>
          <a:p>
            <a:r>
              <a:rPr lang="en-US" sz="2400" dirty="0">
                <a:solidFill>
                  <a:srgbClr val="008000"/>
                </a:solidFill>
                <a:latin typeface="Helvetica Light"/>
                <a:cs typeface="Helvetica Light"/>
              </a:rPr>
              <a:t>DATA SCIENCE MELBOURNE PRESENTS</a:t>
            </a:r>
            <a:br>
              <a:rPr lang="en-US" sz="2400" dirty="0">
                <a:solidFill>
                  <a:srgbClr val="008000"/>
                </a:solidFill>
                <a:latin typeface="Helvetica Light"/>
                <a:cs typeface="Helvetica Light"/>
              </a:rPr>
            </a:br>
            <a:endParaRPr lang="en-US" sz="1800" dirty="0">
              <a:solidFill>
                <a:srgbClr val="008000"/>
              </a:solidFill>
              <a:latin typeface="Helvetica Light"/>
              <a:cs typeface="Helvetica Ligh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440838"/>
            <a:ext cx="9144000" cy="724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This event is part of the Melbourne Knowledge Week, 1 – 7 May 2017,</a:t>
            </a:r>
          </a:p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proudly presented by the City of Melbourne.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533" y="929303"/>
            <a:ext cx="773116" cy="12537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5018" y="929304"/>
            <a:ext cx="773116" cy="12537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4638" y="1418859"/>
            <a:ext cx="5312186" cy="185153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09105" y="2904421"/>
            <a:ext cx="2211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Commencing 17:45</a:t>
            </a:r>
          </a:p>
        </p:txBody>
      </p:sp>
    </p:spTree>
    <p:extLst>
      <p:ext uri="{BB962C8B-B14F-4D97-AF65-F5344CB8AC3E}">
        <p14:creationId xmlns:p14="http://schemas.microsoft.com/office/powerpoint/2010/main" val="2037869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 Light"/>
                <a:cs typeface="Helvetica Light"/>
              </a:rPr>
              <a:t>Audience vote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369888"/>
            <a:ext cx="1615578" cy="14843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A1236D-60C7-9047-83A1-0132F5ABC718}"/>
              </a:ext>
            </a:extLst>
          </p:cNvPr>
          <p:cNvSpPr txBox="1"/>
          <p:nvPr/>
        </p:nvSpPr>
        <p:spPr>
          <a:xfrm>
            <a:off x="914400" y="3023638"/>
            <a:ext cx="751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[Details for audience vote, to show after pitches finish]</a:t>
            </a:r>
          </a:p>
        </p:txBody>
      </p:sp>
    </p:spTree>
    <p:extLst>
      <p:ext uri="{BB962C8B-B14F-4D97-AF65-F5344CB8AC3E}">
        <p14:creationId xmlns:p14="http://schemas.microsoft.com/office/powerpoint/2010/main" val="220706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528905" y="2388822"/>
            <a:ext cx="4079585" cy="369332"/>
          </a:xfrm>
          <a:prstGeom prst="rect">
            <a:avLst/>
          </a:prstGeom>
          <a:solidFill>
            <a:schemeClr val="lt1">
              <a:alpha val="86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008000"/>
                </a:solidFill>
                <a:latin typeface="Helvetica Light"/>
                <a:cs typeface="Helvetica Light"/>
              </a:rPr>
              <a:t>Thank you for your generous support!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D749FE-BF91-F84F-A91B-ABC40533602D}"/>
              </a:ext>
            </a:extLst>
          </p:cNvPr>
          <p:cNvSpPr txBox="1"/>
          <p:nvPr/>
        </p:nvSpPr>
        <p:spPr>
          <a:xfrm>
            <a:off x="3032072" y="3897217"/>
            <a:ext cx="288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[Sponsors logos]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09ED98-9B67-374E-8967-E29E489F84B4}"/>
              </a:ext>
            </a:extLst>
          </p:cNvPr>
          <p:cNvSpPr txBox="1"/>
          <p:nvPr/>
        </p:nvSpPr>
        <p:spPr>
          <a:xfrm>
            <a:off x="3032071" y="816560"/>
            <a:ext cx="288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[Sponsors logos]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B0F58B-A310-3742-B9B7-9035DB2CF530}"/>
              </a:ext>
            </a:extLst>
          </p:cNvPr>
          <p:cNvSpPr txBox="1"/>
          <p:nvPr/>
        </p:nvSpPr>
        <p:spPr>
          <a:xfrm>
            <a:off x="-352518" y="2204156"/>
            <a:ext cx="288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[Sponsors logos]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82582E-17F8-3B4A-83B1-5F1F4A83B0D2}"/>
              </a:ext>
            </a:extLst>
          </p:cNvPr>
          <p:cNvSpPr txBox="1"/>
          <p:nvPr/>
        </p:nvSpPr>
        <p:spPr>
          <a:xfrm>
            <a:off x="6197093" y="2887075"/>
            <a:ext cx="288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[Sponsors logos]</a:t>
            </a:r>
          </a:p>
        </p:txBody>
      </p:sp>
    </p:spTree>
    <p:extLst>
      <p:ext uri="{BB962C8B-B14F-4D97-AF65-F5344CB8AC3E}">
        <p14:creationId xmlns:p14="http://schemas.microsoft.com/office/powerpoint/2010/main" val="37163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2237585"/>
            <a:ext cx="9144000" cy="4555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008000"/>
                </a:solidFill>
                <a:latin typeface="Helvetica Light"/>
                <a:cs typeface="Helvetica Light"/>
              </a:rPr>
              <a:t>WHAT IS A DATATHON?</a:t>
            </a:r>
          </a:p>
        </p:txBody>
      </p:sp>
    </p:spTree>
    <p:extLst>
      <p:ext uri="{BB962C8B-B14F-4D97-AF65-F5344CB8AC3E}">
        <p14:creationId xmlns:p14="http://schemas.microsoft.com/office/powerpoint/2010/main" val="155561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2237585"/>
            <a:ext cx="9144000" cy="4555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008000"/>
                </a:solidFill>
                <a:latin typeface="Helvetica Light"/>
                <a:cs typeface="Helvetica Light"/>
              </a:rPr>
              <a:t>WHAT IS A DATATHON?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13080" y="1007981"/>
            <a:ext cx="3226344" cy="4555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008000"/>
                </a:solidFill>
                <a:latin typeface="Helvetica Light"/>
                <a:cs typeface="Helvetica Light"/>
              </a:rPr>
              <a:t>70 million data points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28094" y="1019335"/>
            <a:ext cx="3226344" cy="4555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008000"/>
                </a:solidFill>
                <a:latin typeface="Helvetica Light"/>
                <a:cs typeface="Helvetica Light"/>
              </a:rPr>
              <a:t>598 participants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28094" y="3350363"/>
            <a:ext cx="3226344" cy="4555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008000"/>
                </a:solidFill>
                <a:latin typeface="Helvetica Light"/>
                <a:cs typeface="Helvetica Light"/>
              </a:rPr>
              <a:t>46 submissions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13080" y="3372665"/>
            <a:ext cx="3226344" cy="4555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008000"/>
                </a:solidFill>
                <a:latin typeface="Helvetica Light"/>
                <a:cs typeface="Helvetica Light"/>
              </a:rPr>
              <a:t>2 competitions</a:t>
            </a:r>
          </a:p>
        </p:txBody>
      </p:sp>
    </p:spTree>
    <p:extLst>
      <p:ext uri="{BB962C8B-B14F-4D97-AF65-F5344CB8AC3E}">
        <p14:creationId xmlns:p14="http://schemas.microsoft.com/office/powerpoint/2010/main" val="270068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0504F7F9-7753-544D-B706-EDE4F533ED87}"/>
              </a:ext>
            </a:extLst>
          </p:cNvPr>
          <p:cNvSpPr txBox="1"/>
          <p:nvPr/>
        </p:nvSpPr>
        <p:spPr>
          <a:xfrm>
            <a:off x="3032072" y="2264360"/>
            <a:ext cx="2881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[Slides to introduce organizers and judges]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EA4FB8-4043-3B49-A1BA-B00D56B21207}"/>
              </a:ext>
            </a:extLst>
          </p:cNvPr>
          <p:cNvSpPr txBox="1"/>
          <p:nvPr/>
        </p:nvSpPr>
        <p:spPr>
          <a:xfrm>
            <a:off x="3032072" y="3897217"/>
            <a:ext cx="288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[Photos + names]</a:t>
            </a:r>
          </a:p>
        </p:txBody>
      </p:sp>
    </p:spTree>
    <p:extLst>
      <p:ext uri="{BB962C8B-B14F-4D97-AF65-F5344CB8AC3E}">
        <p14:creationId xmlns:p14="http://schemas.microsoft.com/office/powerpoint/2010/main" val="115672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2237585"/>
            <a:ext cx="9144000" cy="4555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008000"/>
                </a:solidFill>
                <a:latin typeface="Helvetica Light"/>
                <a:cs typeface="Helvetica Light"/>
              </a:rPr>
              <a:t>TONIGHT</a:t>
            </a:r>
          </a:p>
        </p:txBody>
      </p:sp>
    </p:spTree>
    <p:extLst>
      <p:ext uri="{BB962C8B-B14F-4D97-AF65-F5344CB8AC3E}">
        <p14:creationId xmlns:p14="http://schemas.microsoft.com/office/powerpoint/2010/main" val="239128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2237585"/>
            <a:ext cx="9144000" cy="4555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008000"/>
                </a:solidFill>
                <a:latin typeface="Helvetica Light"/>
                <a:cs typeface="Helvetica Light"/>
              </a:rPr>
              <a:t>TONIGHT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13080" y="970231"/>
            <a:ext cx="3226344" cy="4555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008000"/>
                </a:solidFill>
                <a:latin typeface="Helvetica Light"/>
                <a:cs typeface="Helvetica Light"/>
              </a:rPr>
              <a:t>Top 5 Team pitches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28094" y="981585"/>
            <a:ext cx="3226344" cy="4555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008000"/>
                </a:solidFill>
                <a:latin typeface="Helvetica Light"/>
                <a:cs typeface="Helvetica Light"/>
              </a:rPr>
              <a:t>10 min + 4 min Q&amp;A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28094" y="3350363"/>
            <a:ext cx="3226344" cy="4555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008000"/>
                </a:solidFill>
                <a:latin typeface="Helvetica Light"/>
                <a:cs typeface="Helvetica Light"/>
              </a:rPr>
              <a:t>After party!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13080" y="3372665"/>
            <a:ext cx="3226344" cy="4555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008000"/>
                </a:solidFill>
                <a:latin typeface="Helvetica Light"/>
                <a:cs typeface="Helvetica Light"/>
              </a:rPr>
              <a:t>Award ceremony</a:t>
            </a:r>
          </a:p>
        </p:txBody>
      </p:sp>
    </p:spTree>
    <p:extLst>
      <p:ext uri="{BB962C8B-B14F-4D97-AF65-F5344CB8AC3E}">
        <p14:creationId xmlns:p14="http://schemas.microsoft.com/office/powerpoint/2010/main" val="148229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7FE515-35E6-1C4E-AB38-08199D5BEFA5}"/>
              </a:ext>
            </a:extLst>
          </p:cNvPr>
          <p:cNvSpPr txBox="1"/>
          <p:nvPr/>
        </p:nvSpPr>
        <p:spPr>
          <a:xfrm>
            <a:off x="914400" y="2264360"/>
            <a:ext cx="751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[After party details]</a:t>
            </a:r>
          </a:p>
        </p:txBody>
      </p:sp>
    </p:spTree>
    <p:extLst>
      <p:ext uri="{BB962C8B-B14F-4D97-AF65-F5344CB8AC3E}">
        <p14:creationId xmlns:p14="http://schemas.microsoft.com/office/powerpoint/2010/main" val="1744240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7FE515-35E6-1C4E-AB38-08199D5BEFA5}"/>
              </a:ext>
            </a:extLst>
          </p:cNvPr>
          <p:cNvSpPr txBox="1"/>
          <p:nvPr/>
        </p:nvSpPr>
        <p:spPr>
          <a:xfrm>
            <a:off x="914400" y="2264360"/>
            <a:ext cx="751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[Hand over to data provider for quick intro of the data]</a:t>
            </a:r>
          </a:p>
        </p:txBody>
      </p:sp>
    </p:spTree>
    <p:extLst>
      <p:ext uri="{BB962C8B-B14F-4D97-AF65-F5344CB8AC3E}">
        <p14:creationId xmlns:p14="http://schemas.microsoft.com/office/powerpoint/2010/main" val="422523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137</Words>
  <Application>Microsoft Macintosh PowerPoint</Application>
  <PresentationFormat>On-screen Show (16:9)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 Light</vt:lpstr>
      <vt:lpstr>Helvetica Neue</vt:lpstr>
      <vt:lpstr>Office Theme</vt:lpstr>
      <vt:lpstr>DATA SCIENCE MELBOURNE PRESENTS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Audience vote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MELBOURNE PRESENTS </dc:title>
  <dc:creator>Steve Sundberg</dc:creator>
  <cp:lastModifiedBy>Joost van der Linden</cp:lastModifiedBy>
  <cp:revision>26</cp:revision>
  <dcterms:created xsi:type="dcterms:W3CDTF">2017-05-04T09:51:43Z</dcterms:created>
  <dcterms:modified xsi:type="dcterms:W3CDTF">2019-02-08T17:54:30Z</dcterms:modified>
</cp:coreProperties>
</file>