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7"/>
    <p:restoredTop sz="94647"/>
  </p:normalViewPr>
  <p:slideViewPr>
    <p:cSldViewPr snapToGrid="0" snapToObjects="1">
      <p:cViewPr varScale="1">
        <p:scale>
          <a:sx n="127" d="100"/>
          <a:sy n="127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052D-A357-6344-B05E-0AF572DB4E7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0FFE-F774-7942-9302-710329DE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6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28" y="1029093"/>
            <a:ext cx="2677297" cy="933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016" y="1927653"/>
            <a:ext cx="291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ORGANISATION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871" y="1927653"/>
            <a:ext cx="291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ORGANISATION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62871" y="5015274"/>
            <a:ext cx="291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ORGANISATION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560" y="5015273"/>
            <a:ext cx="291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ORGANISATION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83" y="1029092"/>
            <a:ext cx="2677297" cy="933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27" y="4082115"/>
            <a:ext cx="2677297" cy="9331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82" y="4082115"/>
            <a:ext cx="2677297" cy="9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5016" y="1029092"/>
            <a:ext cx="29149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Organisers</a:t>
            </a:r>
            <a:r>
              <a:rPr lang="en-US" sz="1100" b="1" dirty="0"/>
              <a:t>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Venue hosts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Other info	XX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869" y="1029091"/>
            <a:ext cx="29149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Organisers</a:t>
            </a:r>
            <a:r>
              <a:rPr lang="en-US" sz="1100" b="1" dirty="0"/>
              <a:t>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Venue hosts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Other info	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016" y="4082115"/>
            <a:ext cx="29149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Organisers</a:t>
            </a:r>
            <a:r>
              <a:rPr lang="en-US" sz="1100" b="1" dirty="0"/>
              <a:t>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Venue hosts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Other info	XX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2869" y="4082115"/>
            <a:ext cx="29149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Organisers</a:t>
            </a:r>
            <a:r>
              <a:rPr lang="en-US" sz="1100" b="1" dirty="0"/>
              <a:t>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Venue hosts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Other info	XX</a:t>
            </a:r>
          </a:p>
        </p:txBody>
      </p:sp>
    </p:spTree>
    <p:extLst>
      <p:ext uri="{BB962C8B-B14F-4D97-AF65-F5344CB8AC3E}">
        <p14:creationId xmlns:p14="http://schemas.microsoft.com/office/powerpoint/2010/main" val="42065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28" y="1029093"/>
            <a:ext cx="2677297" cy="933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83" y="1029092"/>
            <a:ext cx="2677297" cy="933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27" y="4082115"/>
            <a:ext cx="2677297" cy="9331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82" y="4082115"/>
            <a:ext cx="2677297" cy="9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1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5016" y="1029092"/>
            <a:ext cx="29149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Organisers</a:t>
            </a:r>
            <a:r>
              <a:rPr lang="en-US" sz="1100" b="1" dirty="0"/>
              <a:t>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Venue hosts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Other info	XX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869" y="1029091"/>
            <a:ext cx="29149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Organisers</a:t>
            </a:r>
            <a:r>
              <a:rPr lang="en-US" sz="1100" b="1" dirty="0"/>
              <a:t>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Venue hosts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Other info	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016" y="4082115"/>
            <a:ext cx="29149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Organisers</a:t>
            </a:r>
            <a:r>
              <a:rPr lang="en-US" sz="1100" b="1" dirty="0"/>
              <a:t>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Venue hosts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/>
              <a:t>Other info	XX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62869" y="4082115"/>
            <a:ext cx="29149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Organisers</a:t>
            </a:r>
            <a:r>
              <a:rPr lang="en-US" sz="1100" b="1" dirty="0"/>
              <a:t>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Venue hosts	Name	Phone number</a:t>
            </a:r>
          </a:p>
          <a:p>
            <a:r>
              <a:rPr lang="en-US" sz="1100" b="1" dirty="0"/>
              <a:t>	Name	Phone number</a:t>
            </a:r>
          </a:p>
          <a:p>
            <a:endParaRPr lang="en-US" sz="1100" b="1" dirty="0"/>
          </a:p>
          <a:p>
            <a:r>
              <a:rPr lang="en-US" sz="1100" b="1" dirty="0"/>
              <a:t>Other info	XX</a:t>
            </a:r>
          </a:p>
        </p:txBody>
      </p:sp>
    </p:spTree>
    <p:extLst>
      <p:ext uri="{BB962C8B-B14F-4D97-AF65-F5344CB8AC3E}">
        <p14:creationId xmlns:p14="http://schemas.microsoft.com/office/powerpoint/2010/main" val="62925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</Words>
  <Application>Microsoft Macintosh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Joost van der Linden</dc:creator>
  <cp:lastModifiedBy>Joost van der Linden</cp:lastModifiedBy>
  <cp:revision>8</cp:revision>
  <cp:lastPrinted>2017-04-13T01:39:40Z</cp:lastPrinted>
  <dcterms:created xsi:type="dcterms:W3CDTF">2016-04-22T07:03:13Z</dcterms:created>
  <dcterms:modified xsi:type="dcterms:W3CDTF">2019-02-08T20:15:21Z</dcterms:modified>
</cp:coreProperties>
</file>