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9F91F-AB4C-0C4C-8005-82B27A79B117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E65BA-2271-F148-8FA9-C072DBE9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5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E65BA-2271-F148-8FA9-C072DBE903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F2CE-24B2-DA4F-8518-0CE5DDB29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A09D4-86C4-D141-AA31-D642BA2E0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209F-F739-A547-BD81-857DEE78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E874-37CA-0149-A63B-8871A882967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8C0F-2380-1C4D-B9B8-9A2905D5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3DD44-1FDA-9749-9737-FA265D80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017-2A18-A741-8DC2-965CF7FD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3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9BE6-5D64-4B4D-BCF4-3273B3DD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AF727-015D-634B-B0E5-EA0AE64DC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9A274-BA9B-B940-AB38-9B1E2DB0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E874-37CA-0149-A63B-8871A882967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5168-0B2A-4E46-920E-92A51679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22B02-B3B3-4542-96A3-5772C17D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017-2A18-A741-8DC2-965CF7FD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4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A257E-0C2D-AC4E-A6A6-478C1FBAB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11220-931A-B348-87C8-432DDA393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07764-F198-CD4F-8D33-7B297C70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E874-37CA-0149-A63B-8871A882967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C45D-7C42-4246-BDB5-15BDD2C5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D9920-8247-F446-9280-6F8A18A4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017-2A18-A741-8DC2-965CF7FD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4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C816-A6CA-9D42-9786-6CEAC9DD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1B385-595F-EF48-9C3D-F452711C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1DADF-C628-C146-8286-03712CC6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E874-37CA-0149-A63B-8871A882967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52F75-0253-134F-8DCE-CF71404E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7B685-7BBD-A847-B556-EA3DD8DF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017-2A18-A741-8DC2-965CF7FD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0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091D-3BAE-3A4A-9C42-30F257DA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DF980-AB89-2041-98CE-CFCAECF7B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E6BB8-24DB-4C4F-9A03-B884F00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E874-37CA-0149-A63B-8871A882967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29576-D42F-2740-BF38-DC743CEC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BCE3A-040F-BA4F-A0E2-286C7ACD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017-2A18-A741-8DC2-965CF7FD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0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8780-B374-0149-A3A9-70B6B134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F10A-348D-8042-86A0-14F06CF50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75BF3-292C-244C-AFC5-A2BDD8183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D543-5473-224D-8368-709DC318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E874-37CA-0149-A63B-8871A882967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4D820-670A-FA4A-97B5-AB2A1638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E17EF-F792-F544-A41E-1D7C8730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017-2A18-A741-8DC2-965CF7FD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5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F876-F87A-764D-821A-F0C86C77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1A6B2-F25C-C247-B4B6-B18E75732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7E4A2-312F-A541-ACAA-2EF6566CD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0EA54-68CB-814B-9346-DD3BA0410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82234-9D95-4F45-9FA6-E57C15A67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3C8D2-85EE-F04C-9911-F161EC1F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E874-37CA-0149-A63B-8871A882967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593F6-C160-004E-936E-89FDBD67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7BB16-4BC5-8B41-90AF-C198E397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017-2A18-A741-8DC2-965CF7FD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3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A5B6-6141-2D4A-B14E-DF536E31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147E8-249F-794D-879E-C63242F5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E874-37CA-0149-A63B-8871A882967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E0C02-DD04-B24A-ADE5-A4A2E065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1B131-D095-EF45-8A5E-73DA7E72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017-2A18-A741-8DC2-965CF7FD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0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C237F-12F3-024D-91E8-4FF7A356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E874-37CA-0149-A63B-8871A882967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0C9E9-2890-1D43-8C6F-F4DC3BC1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22B12-DF0D-3B47-B899-69CBF9F2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017-2A18-A741-8DC2-965CF7FD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3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F713-EBB9-E445-B52C-894BDE75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9A1C-F726-DE4F-B588-BEFA7DA28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CE2DB-9256-6A46-B8AB-91D7E9BCF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DE529-DE34-B745-B09F-DC4DB345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E874-37CA-0149-A63B-8871A882967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3A433-BE75-2041-9817-922D9FAC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CEAF6-2234-A64B-8058-1F3C7469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017-2A18-A741-8DC2-965CF7FD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F766-CD05-E848-8E6F-000D65A6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2AF9B-7A46-7F45-BCDD-A82F80069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D74D6-359B-AA4C-8970-A3B29C5B7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E9BFC-0A48-7545-818A-A2D3B31E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E874-37CA-0149-A63B-8871A882967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74E72-1E07-C44C-96CC-111370EE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E1E60-7802-AE42-AC21-D6CCDA28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017-2A18-A741-8DC2-965CF7FD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4D435-BE26-194B-9D18-21B19328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FB802-5B4A-2D43-B4A9-B9AAF14EF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ABCC7-FA12-7A4D-A8FC-DD69ACD66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7E874-37CA-0149-A63B-8871A8829674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FB16E-6709-A647-B279-1213E3B96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1CABB-83B0-9D41-9B28-0F68A0084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54017-2A18-A741-8DC2-965CF7FD0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18D7A9-1F18-964A-87BC-F617BF15F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70604"/>
              </p:ext>
            </p:extLst>
          </p:nvPr>
        </p:nvGraphicFramePr>
        <p:xfrm>
          <a:off x="440870" y="1317172"/>
          <a:ext cx="11310259" cy="4071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7431">
                  <a:extLst>
                    <a:ext uri="{9D8B030D-6E8A-4147-A177-3AD203B41FA5}">
                      <a16:colId xmlns:a16="http://schemas.microsoft.com/office/drawing/2014/main" val="3252167671"/>
                    </a:ext>
                  </a:extLst>
                </a:gridCol>
                <a:gridCol w="2528207">
                  <a:extLst>
                    <a:ext uri="{9D8B030D-6E8A-4147-A177-3AD203B41FA5}">
                      <a16:colId xmlns:a16="http://schemas.microsoft.com/office/drawing/2014/main" val="1835687685"/>
                    </a:ext>
                  </a:extLst>
                </a:gridCol>
                <a:gridCol w="2528207">
                  <a:extLst>
                    <a:ext uri="{9D8B030D-6E8A-4147-A177-3AD203B41FA5}">
                      <a16:colId xmlns:a16="http://schemas.microsoft.com/office/drawing/2014/main" val="3801770620"/>
                    </a:ext>
                  </a:extLst>
                </a:gridCol>
                <a:gridCol w="3303815">
                  <a:extLst>
                    <a:ext uri="{9D8B030D-6E8A-4147-A177-3AD203B41FA5}">
                      <a16:colId xmlns:a16="http://schemas.microsoft.com/office/drawing/2014/main" val="701469211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950990288"/>
                    </a:ext>
                  </a:extLst>
                </a:gridCol>
              </a:tblGrid>
              <a:tr h="81425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Raleway" panose="020B0503030101060003" pitchFamily="34" charset="77"/>
                        </a:rPr>
                        <a:t>Scale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Raleway" panose="020B0503030101060003" pitchFamily="34" charset="77"/>
                        </a:rPr>
                        <a:t>Applications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Raleway" panose="020B0503030101060003" pitchFamily="34" charset="77"/>
                        </a:rPr>
                        <a:t>Analytics 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Raleway" panose="020B0503030101060003" pitchFamily="34" charset="77"/>
                        </a:rPr>
                        <a:t>Storage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Raleway" panose="020B0503030101060003" pitchFamily="34" charset="77"/>
                        </a:rPr>
                        <a:t>Retrieval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630972"/>
                  </a:ext>
                </a:extLst>
              </a:tr>
              <a:tr h="81425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&lt; 1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Research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Raleway" panose="020B0503030101060003" pitchFamily="34" charset="77"/>
                        </a:rPr>
                        <a:t>Toy problems</a:t>
                      </a:r>
                    </a:p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Prototypes</a:t>
                      </a:r>
                    </a:p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(Interviews)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Jupyter notebooks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Local, in-memory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0129880"/>
                  </a:ext>
                </a:extLst>
              </a:tr>
              <a:tr h="81425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1 – 20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Business intelligence</a:t>
                      </a:r>
                    </a:p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Customer analytics</a:t>
                      </a:r>
                    </a:p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AB experiments</a:t>
                      </a:r>
                    </a:p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NLP, ML, etc.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Jupyter notebooks +</a:t>
                      </a:r>
                    </a:p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Abstracted /src files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Raleway" panose="020B0503030101060003" pitchFamily="34" charset="77"/>
                        </a:rPr>
                        <a:t>Local, in-memory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Raleway" panose="020B0503030101060003" pitchFamily="34" charset="77"/>
                        </a:rPr>
                        <a:t>On-site database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Raleway" panose="020B0503030101060003" pitchFamily="34" charset="77"/>
                        </a:rPr>
                        <a:t>Database copy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Raleway" panose="020B0503030101060003" pitchFamily="34" charset="77"/>
                        </a:rPr>
                        <a:t>SQL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407530"/>
                  </a:ext>
                </a:extLst>
              </a:tr>
              <a:tr h="81425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20 GB – 1 TB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Productionized ML</a:t>
                      </a:r>
                    </a:p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Logistics optimization</a:t>
                      </a:r>
                    </a:p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Customer journeys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Jupyter notebooks +</a:t>
                      </a:r>
                    </a:p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Abstracted /src files +</a:t>
                      </a:r>
                    </a:p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Internal Python package + </a:t>
                      </a:r>
                      <a:br>
                        <a:rPr lang="en-US" sz="1100" dirty="0">
                          <a:latin typeface="Raleway" panose="020B0503030101060003" pitchFamily="34" charset="77"/>
                        </a:rPr>
                      </a:br>
                      <a:r>
                        <a:rPr lang="en-US" sz="1100" dirty="0">
                          <a:latin typeface="Raleway" panose="020B0503030101060003" pitchFamily="34" charset="77"/>
                        </a:rPr>
                        <a:t>Docker &amp; AWS EC2 instances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On-site database</a:t>
                      </a:r>
                    </a:p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Cloud storage for unstructured data (e.g. S3)</a:t>
                      </a:r>
                    </a:p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Cloud storage for structured data (e.g. Redshift)</a:t>
                      </a:r>
                    </a:p>
                    <a:p>
                      <a:endParaRPr lang="en-US" sz="1100" dirty="0">
                        <a:latin typeface="Raleway" panose="020B05030301010600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SQL</a:t>
                      </a:r>
                    </a:p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Spark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0416953"/>
                  </a:ext>
                </a:extLst>
              </a:tr>
              <a:tr h="81425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1 TB+</a:t>
                      </a:r>
                    </a:p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“Big data”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All of the above </a:t>
                      </a:r>
                    </a:p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+ Deep learning</a:t>
                      </a:r>
                    </a:p>
                    <a:p>
                      <a:endParaRPr lang="en-US" sz="1100" dirty="0">
                        <a:latin typeface="Raleway" panose="020B05030301010600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All of the above +</a:t>
                      </a:r>
                    </a:p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Open source development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Fully cloud-based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SQL</a:t>
                      </a:r>
                    </a:p>
                    <a:p>
                      <a:r>
                        <a:rPr lang="en-US" sz="1100" dirty="0">
                          <a:latin typeface="Raleway" panose="020B0503030101060003" pitchFamily="34" charset="77"/>
                        </a:rPr>
                        <a:t>Hadoop/Spark/Hive/…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9315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C8B0D9-BC24-2F42-9109-CC989F6A26F9}"/>
              </a:ext>
            </a:extLst>
          </p:cNvPr>
          <p:cNvSpPr txBox="1"/>
          <p:nvPr/>
        </p:nvSpPr>
        <p:spPr>
          <a:xfrm>
            <a:off x="0" y="0"/>
            <a:ext cx="43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77"/>
              </a:rPr>
              <a:t>Technical Interview – </a:t>
            </a:r>
            <a:r>
              <a:rPr lang="en-US" b="1" dirty="0">
                <a:latin typeface="Raleway" panose="020B0503030101060003" pitchFamily="34" charset="77"/>
              </a:rPr>
              <a:t>Scaling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7C7A64-2650-5641-AA27-1C408B9C1D95}"/>
              </a:ext>
            </a:extLst>
          </p:cNvPr>
          <p:cNvCxnSpPr/>
          <p:nvPr/>
        </p:nvCxnSpPr>
        <p:spPr>
          <a:xfrm>
            <a:off x="0" y="36933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70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140</Words>
  <Application>Microsoft Macintosh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Joost van der Linden</dc:creator>
  <cp:lastModifiedBy>Joost van der Linden</cp:lastModifiedBy>
  <cp:revision>43</cp:revision>
  <dcterms:created xsi:type="dcterms:W3CDTF">2019-02-11T14:27:09Z</dcterms:created>
  <dcterms:modified xsi:type="dcterms:W3CDTF">2019-02-11T17:05:45Z</dcterms:modified>
</cp:coreProperties>
</file>