
<file path=[Content_Types].xml><?xml version="1.0" encoding="utf-8"?>
<Types xmlns="http://schemas.openxmlformats.org/package/2006/content-types">
  <Default Extension="gif" ContentType="vide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1" d="100"/>
          <a:sy n="91" d="100"/>
        </p:scale>
        <p:origin x="60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14EC35-A083-4CA2-A629-54FB374745AC}" type="datetime1">
              <a:rPr lang="nl-NL" smtClean="0"/>
              <a:t>27-5-2020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2F82C2-DE9F-479D-95B3-30B2F9C315A1}" type="datetime1">
              <a:rPr lang="nl-NL" smtClean="0"/>
              <a:t>27-5-2020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"/>
              <a:t>Klik om de tekststijlen van het model te bewerken</a:t>
            </a:r>
            <a:endParaRPr lang="en-US"/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3A1771-3711-4549-B223-6BFD613711ED}" type="datetime1">
              <a:rPr lang="nl-NL" smtClean="0"/>
              <a:t>27-5-2020</a:t>
            </a:fld>
            <a:endParaRPr lang="en-US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EE877-7E72-4A3F-BF87-CE406B3EE1C5}" type="datetime1">
              <a:rPr lang="nl-NL" smtClean="0"/>
              <a:t>27-5-2020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C54E9F-8ACA-4714-84BB-74BA71865A3C}" type="datetime1">
              <a:rPr lang="nl-NL" smtClean="0"/>
              <a:t>27-5-2020</a:t>
            </a:fld>
            <a:endParaRPr lang="en-US" dirty="0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58A543-3029-4706-AA58-9F41D4E1F95A}" type="datetime1">
              <a:rPr lang="nl-NL" smtClean="0"/>
              <a:t>27-5-2020</a:t>
            </a:fld>
            <a:endParaRPr lang="en-US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D3D282-C61A-41D7-9714-7814FA67361E}" type="datetime1">
              <a:rPr lang="nl-NL" smtClean="0"/>
              <a:t>27-5-2020</a:t>
            </a:fld>
            <a:endParaRPr lang="en-US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AE64B-8D6D-4B8F-BAE1-453EBC33DDBA}" type="datetime1">
              <a:rPr lang="nl-NL" smtClean="0"/>
              <a:t>27-5-2020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nl" dirty="0"/>
              <a:t>Klik om de tekststijlen van het model te 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41833-08F9-41B2-81FC-2883EDAAEF19}" type="datetime1">
              <a:rPr lang="nl-NL" smtClean="0"/>
              <a:t>27-5-2020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C9B189-AE00-478F-84A9-63330A766802}" type="datetime1">
              <a:rPr lang="nl-NL" smtClean="0"/>
              <a:t>27-5-2020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D93972-B93F-42C7-B487-83AAA3F36605}" type="datetime1">
              <a:rPr lang="nl-NL" smtClean="0"/>
              <a:t>27-5-2020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nl" dirty="0"/>
              <a:t>Klik om de titelstijl van het model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41CBEB4C-81CC-455E-9331-682EF29A1EAB}" type="datetime1">
              <a:rPr lang="nl-NL" smtClean="0"/>
              <a:t>27-5-2020</a:t>
            </a:fld>
            <a:endParaRPr lang="en-US" dirty="0"/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91925-8A1E-4010-8BF9-64E08633B604}" type="datetime1">
              <a:rPr lang="nl-NL" smtClean="0"/>
              <a:t>27-5-2020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"/>
              <a:t>Klik om de titelstijl van het model te 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nl"/>
              <a:t>Klik om de tekststijlen van het model te 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8D3FD7C-4B51-47DA-BCF4-68F2F2963CDA}" type="datetime1">
              <a:rPr lang="nl-NL" smtClean="0"/>
              <a:t>27-5-2020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hoe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hoe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hoe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4" y="666829"/>
            <a:ext cx="10993549" cy="537137"/>
          </a:xfrm>
        </p:spPr>
        <p:txBody>
          <a:bodyPr rtlCol="0">
            <a:normAutofit fontScale="90000"/>
          </a:bodyPr>
          <a:lstStyle/>
          <a:p>
            <a:pPr rtl="0"/>
            <a:r>
              <a:rPr lang="nl-NL" dirty="0"/>
              <a:t>Scrum Events</a:t>
            </a:r>
            <a:endParaRPr lang="nl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Afbeelding 5" descr="Een close-up van een logo&#10;&#10;Beschrijving automatisch gegenereer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F1AC8FDF-ADC5-4827-B72E-222974CBD7A7}"/>
              </a:ext>
            </a:extLst>
          </p:cNvPr>
          <p:cNvSpPr txBox="1">
            <a:spLocks/>
          </p:cNvSpPr>
          <p:nvPr/>
        </p:nvSpPr>
        <p:spPr>
          <a:xfrm>
            <a:off x="446534" y="1318598"/>
            <a:ext cx="10993549" cy="12976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nl-NL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000" dirty="0"/>
              <a:t>Stand-up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000" dirty="0"/>
              <a:t>Retro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000" dirty="0" err="1"/>
              <a:t>Refinement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4" y="666829"/>
            <a:ext cx="10993549" cy="537137"/>
          </a:xfrm>
        </p:spPr>
        <p:txBody>
          <a:bodyPr rtlCol="0">
            <a:normAutofit fontScale="90000"/>
          </a:bodyPr>
          <a:lstStyle/>
          <a:p>
            <a:pPr rtl="0"/>
            <a:r>
              <a:rPr lang="nl-NL" dirty="0"/>
              <a:t>Stand-up</a:t>
            </a:r>
            <a:endParaRPr lang="nl" dirty="0"/>
          </a:p>
        </p:txBody>
      </p:sp>
      <p:pic>
        <p:nvPicPr>
          <p:cNvPr id="6" name="Afbeelding 5" descr="Een close-up van een logo&#10;&#10;Beschrijving automatisch gegenereer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F1AC8FDF-ADC5-4827-B72E-222974CBD7A7}"/>
              </a:ext>
            </a:extLst>
          </p:cNvPr>
          <p:cNvSpPr txBox="1">
            <a:spLocks/>
          </p:cNvSpPr>
          <p:nvPr/>
        </p:nvSpPr>
        <p:spPr>
          <a:xfrm>
            <a:off x="581193" y="1278271"/>
            <a:ext cx="10993549" cy="12976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nl-NL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000" dirty="0"/>
              <a:t>Elke dag in de ochtend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000" dirty="0"/>
              <a:t>Iedere deelnemer staat =&gt; stand-up 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1300" dirty="0"/>
              <a:t>Wat heb je gedaan?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1300" dirty="0"/>
              <a:t>Wat ga je doen?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1300" dirty="0"/>
              <a:t>Zie je problemen/uitdagingen?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000" dirty="0"/>
              <a:t>Max. 15 min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l-NL" sz="2000" dirty="0"/>
          </a:p>
        </p:txBody>
      </p:sp>
      <p:pic>
        <p:nvPicPr>
          <p:cNvPr id="7" name="giphy">
            <a:hlinkClick r:id="" action="ppaction://media"/>
            <a:extLst>
              <a:ext uri="{FF2B5EF4-FFF2-40B4-BE49-F238E27FC236}">
                <a16:creationId xmlns:a16="http://schemas.microsoft.com/office/drawing/2014/main" id="{066FF263-2761-44D4-AC18-FC1C146916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29880" y="935397"/>
            <a:ext cx="31750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9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4" y="666829"/>
            <a:ext cx="10993549" cy="537137"/>
          </a:xfrm>
        </p:spPr>
        <p:txBody>
          <a:bodyPr rtlCol="0">
            <a:normAutofit fontScale="90000"/>
          </a:bodyPr>
          <a:lstStyle/>
          <a:p>
            <a:pPr rtl="0"/>
            <a:r>
              <a:rPr lang="nl-NL" dirty="0"/>
              <a:t>Retro</a:t>
            </a:r>
            <a:endParaRPr lang="nl" dirty="0"/>
          </a:p>
        </p:txBody>
      </p:sp>
      <p:pic>
        <p:nvPicPr>
          <p:cNvPr id="6" name="Afbeelding 5" descr="Een close-up van een logo&#10;&#10;Beschrijving automatisch gegenereer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F1AC8FDF-ADC5-4827-B72E-222974CBD7A7}"/>
              </a:ext>
            </a:extLst>
          </p:cNvPr>
          <p:cNvSpPr txBox="1">
            <a:spLocks/>
          </p:cNvSpPr>
          <p:nvPr/>
        </p:nvSpPr>
        <p:spPr>
          <a:xfrm>
            <a:off x="581193" y="1278270"/>
            <a:ext cx="10993549" cy="156265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nl-NL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000" dirty="0"/>
              <a:t>Wekelijks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000" dirty="0" err="1"/>
              <a:t>Backlog</a:t>
            </a:r>
            <a:r>
              <a:rPr lang="nl-NL" sz="2000" dirty="0"/>
              <a:t> verder uitwerken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000" dirty="0"/>
              <a:t>Opsplitsen van de grote/vagen zaken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15239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4" y="666829"/>
            <a:ext cx="10993549" cy="537137"/>
          </a:xfrm>
        </p:spPr>
        <p:txBody>
          <a:bodyPr rtlCol="0">
            <a:normAutofit fontScale="90000"/>
          </a:bodyPr>
          <a:lstStyle/>
          <a:p>
            <a:pPr rtl="0"/>
            <a:r>
              <a:rPr lang="nl-NL" dirty="0" err="1"/>
              <a:t>Refinement</a:t>
            </a:r>
            <a:r>
              <a:rPr lang="nl-NL" dirty="0"/>
              <a:t> (</a:t>
            </a:r>
            <a:r>
              <a:rPr lang="nl-NL" dirty="0" err="1"/>
              <a:t>evoluatie</a:t>
            </a:r>
            <a:r>
              <a:rPr lang="nl-NL" dirty="0"/>
              <a:t>)</a:t>
            </a:r>
            <a:endParaRPr lang="nl" dirty="0"/>
          </a:p>
        </p:txBody>
      </p:sp>
      <p:pic>
        <p:nvPicPr>
          <p:cNvPr id="6" name="Afbeelding 5" descr="Een close-up van een logo&#10;&#10;Beschrijving automatisch gegenereer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F1AC8FDF-ADC5-4827-B72E-222974CBD7A7}"/>
              </a:ext>
            </a:extLst>
          </p:cNvPr>
          <p:cNvSpPr txBox="1">
            <a:spLocks/>
          </p:cNvSpPr>
          <p:nvPr/>
        </p:nvSpPr>
        <p:spPr>
          <a:xfrm>
            <a:off x="581193" y="1278270"/>
            <a:ext cx="10993549" cy="156265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nl-NL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000" dirty="0"/>
              <a:t>NA HET EINDE VAN HET PROJECT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000" dirty="0"/>
              <a:t>KIJKEN WAT GOED EN FOUT GING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2000" dirty="0"/>
              <a:t>IEDEREEN MOET ZEGGEN WAT GOED EN FOUT GING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373300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28_TF33552983" id="{B307C1E5-D0FD-4DAE-B592-13A4DBB3A647}" vid="{B53C4DDB-7E7C-452A-92B1-12FD818A8AC4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{4AD5E094-7D51-44A5-973C-4621E2995FAF}tf33552983</Template>
  <TotalTime>0</TotalTime>
  <Words>72</Words>
  <Application>Microsoft Office PowerPoint</Application>
  <PresentationFormat>Breedbeeld</PresentationFormat>
  <Paragraphs>29</Paragraphs>
  <Slides>4</Slides>
  <Notes>0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Wingdings 2</vt:lpstr>
      <vt:lpstr>DividendVTI</vt:lpstr>
      <vt:lpstr>Scrum Events</vt:lpstr>
      <vt:lpstr>Stand-up</vt:lpstr>
      <vt:lpstr>Retro</vt:lpstr>
      <vt:lpstr>Refinement (evoluatie)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2020-05-27T07:49:31Z</dcterms:created>
  <dcterms:modified xsi:type="dcterms:W3CDTF">2020-05-27T08:51:02Z</dcterms:modified>
</cp:coreProperties>
</file>