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Source Code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fd4c8435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fd4c8435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презентация просто супер! 10/10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fd78432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fd78432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fd4c8435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fd4c8435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fd4c8435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fd4c8435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fd784325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fd78432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Stereoma horizon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подготовили Пуртов Глеб и Диденко Алина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Начало работы	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Поиск ресурсов в открытом доступе для получения игровых спрайтов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Создание базовых классов таких как Game, Sprite, Coin, Player, Camera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Создание карт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Переход между окнами Menu и Game в основном классе Menu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Обрисовка изображений заднего фона и логотипа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Разделение кода по файлам в зависимости от задач (main, game, parents, config  и т. д.)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Дизайн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500" y="1228675"/>
            <a:ext cx="4126796" cy="334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75" y="1228675"/>
            <a:ext cx="4339116" cy="3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Игровой процесс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Задача игры состоит в том, чтобы собрать сумму, достаточную игроку для покупки корма своему любимцу (10 монет)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