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Amatic SC" pitchFamily="2" charset="-79"/>
      <p:regular r:id="rId8"/>
      <p:bold r:id="rId9"/>
    </p:embeddedFont>
    <p:embeddedFont>
      <p:font typeface="Source Code Pro" panose="020B050903040302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38" d="100"/>
          <a:sy n="138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fd7843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fd7843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fd4c8435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fd4c8435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fd4c8435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fd4c8435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fd78432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fd78432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Stereoma horizon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подготовили Пуртов Глеб и Диденко Алина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 работы	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Поиск ресурсов в открытом доступе для получения игровых спрайтов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базовых классов таких как Game, Sprite, Coin, Player, Camera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карт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Переход между окнами Menu и Game в основном классе Menu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Обрисовка изображений заднего фона и логотипа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Разделение кода по файлам в зависимости от задач (main, game, parents, config  и т. д.)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500" y="1228675"/>
            <a:ext cx="4126796" cy="33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75" y="1228675"/>
            <a:ext cx="4339116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Задача игры состоит в том, чтобы собрать сумму, достаточную игроку для покупки корма своему любимцу (10 монет)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Amatic SC</vt:lpstr>
      <vt:lpstr>Arial</vt:lpstr>
      <vt:lpstr>Source Code Pro</vt:lpstr>
      <vt:lpstr>Beach Day</vt:lpstr>
      <vt:lpstr>Stereoma horizon</vt:lpstr>
      <vt:lpstr>Начало работы </vt:lpstr>
      <vt:lpstr>Дизайн</vt:lpstr>
      <vt:lpstr>Игровой процесс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Stereoma horizon</dc:title>
  <cp:lastModifiedBy>Глеб Пуртов</cp:lastModifiedBy>
  <cp:revision>1</cp:revision>
  <dcterms:modified xsi:type="dcterms:W3CDTF">2022-01-29T03:41:51Z</dcterms:modified>
</cp:coreProperties>
</file>