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57DF6-9638-4205-9096-AA5B26EF1070}" v="29" dt="2019-11-16T06:43:08.770"/>
    <p1510:client id="{325CDB7F-A5CB-4EBA-B42E-1B7741C39E12}" v="3042" dt="2019-11-09T07:27:34.895"/>
    <p1510:client id="{50EF20FA-464A-4586-9CE6-CC9BEA13E054}" v="43" dt="2019-11-09T09:59:49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Гуревич" userId="3529a43793e2434f" providerId="Windows Live" clId="Web-{325CDB7F-A5CB-4EBA-B42E-1B7741C39E12}"/>
    <pc:docChg chg="addSld delSld modSld sldOrd">
      <pc:chgData name="Михаил Гуревич" userId="3529a43793e2434f" providerId="Windows Live" clId="Web-{325CDB7F-A5CB-4EBA-B42E-1B7741C39E12}" dt="2019-11-09T07:27:34.895" v="2985"/>
      <pc:docMkLst>
        <pc:docMk/>
      </pc:docMkLst>
      <pc:sldChg chg="modSp del">
        <pc:chgData name="Михаил Гуревич" userId="3529a43793e2434f" providerId="Windows Live" clId="Web-{325CDB7F-A5CB-4EBA-B42E-1B7741C39E12}" dt="2019-11-09T06:38:19.167" v="452"/>
        <pc:sldMkLst>
          <pc:docMk/>
          <pc:sldMk cId="1351651579" sldId="256"/>
        </pc:sldMkLst>
        <pc:spChg chg="mod">
          <ac:chgData name="Михаил Гуревич" userId="3529a43793e2434f" providerId="Windows Live" clId="Web-{325CDB7F-A5CB-4EBA-B42E-1B7741C39E12}" dt="2019-11-09T06:29:45.856" v="130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Михаил Гуревич" userId="3529a43793e2434f" providerId="Windows Live" clId="Web-{325CDB7F-A5CB-4EBA-B42E-1B7741C39E12}" dt="2019-11-09T06:29:11.619" v="76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Михаил Гуревич" userId="3529a43793e2434f" providerId="Windows Live" clId="Web-{325CDB7F-A5CB-4EBA-B42E-1B7741C39E12}" dt="2019-11-09T07:17:46.951" v="2523" actId="1076"/>
        <pc:sldMkLst>
          <pc:docMk/>
          <pc:sldMk cId="3059479850" sldId="257"/>
        </pc:sldMkLst>
        <pc:spChg chg="mod">
          <ac:chgData name="Михаил Гуревич" userId="3529a43793e2434f" providerId="Windows Live" clId="Web-{325CDB7F-A5CB-4EBA-B42E-1B7741C39E12}" dt="2019-11-09T06:38:42.339" v="456" actId="20577"/>
          <ac:spMkLst>
            <pc:docMk/>
            <pc:sldMk cId="3059479850" sldId="257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6:35:15.017" v="342" actId="20577"/>
          <ac:spMkLst>
            <pc:docMk/>
            <pc:sldMk cId="3059479850" sldId="257"/>
            <ac:spMk id="3" creationId="{358977BB-625B-4160-93C5-37E6DECACAE9}"/>
          </ac:spMkLst>
        </pc:spChg>
        <pc:spChg chg="add mod">
          <ac:chgData name="Михаил Гуревич" userId="3529a43793e2434f" providerId="Windows Live" clId="Web-{325CDB7F-A5CB-4EBA-B42E-1B7741C39E12}" dt="2019-11-09T06:33:50.798" v="160"/>
          <ac:spMkLst>
            <pc:docMk/>
            <pc:sldMk cId="3059479850" sldId="257"/>
            <ac:spMk id="5" creationId="{06027422-D538-4AB7-80B7-3624F4682D1B}"/>
          </ac:spMkLst>
        </pc:spChg>
        <pc:spChg chg="add mod">
          <ac:chgData name="Михаил Гуревич" userId="3529a43793e2434f" providerId="Windows Live" clId="Web-{325CDB7F-A5CB-4EBA-B42E-1B7741C39E12}" dt="2019-11-09T06:36:43.892" v="395" actId="1076"/>
          <ac:spMkLst>
            <pc:docMk/>
            <pc:sldMk cId="3059479850" sldId="257"/>
            <ac:spMk id="6" creationId="{7907D753-C8DC-4D71-9A6D-8BF492538BDD}"/>
          </ac:spMkLst>
        </pc:spChg>
        <pc:spChg chg="add mod">
          <ac:chgData name="Михаил Гуревич" userId="3529a43793e2434f" providerId="Windows Live" clId="Web-{325CDB7F-A5CB-4EBA-B42E-1B7741C39E12}" dt="2019-11-09T06:36:46.412" v="396" actId="1076"/>
          <ac:spMkLst>
            <pc:docMk/>
            <pc:sldMk cId="3059479850" sldId="257"/>
            <ac:spMk id="7" creationId="{222513AA-09D0-47F3-8567-2D4C4B4A1433}"/>
          </ac:spMkLst>
        </pc:spChg>
        <pc:spChg chg="add">
          <ac:chgData name="Михаил Гуревич" userId="3529a43793e2434f" providerId="Windows Live" clId="Web-{325CDB7F-A5CB-4EBA-B42E-1B7741C39E12}" dt="2019-11-09T06:52:44.988" v="844"/>
          <ac:spMkLst>
            <pc:docMk/>
            <pc:sldMk cId="3059479850" sldId="257"/>
            <ac:spMk id="9" creationId="{813B5F0F-F1AC-4116-BBC2-78A5AFAADD88}"/>
          </ac:spMkLst>
        </pc:spChg>
        <pc:picChg chg="add mod">
          <ac:chgData name="Михаил Гуревич" userId="3529a43793e2434f" providerId="Windows Live" clId="Web-{325CDB7F-A5CB-4EBA-B42E-1B7741C39E12}" dt="2019-11-09T07:17:46.951" v="2523" actId="1076"/>
          <ac:picMkLst>
            <pc:docMk/>
            <pc:sldMk cId="3059479850" sldId="257"/>
            <ac:picMk id="10" creationId="{09EF6260-940D-4E40-90E8-4A648CD4E63D}"/>
          </ac:picMkLst>
        </pc:picChg>
        <pc:cxnChg chg="add del mod">
          <ac:chgData name="Михаил Гуревич" userId="3529a43793e2434f" providerId="Windows Live" clId="Web-{325CDB7F-A5CB-4EBA-B42E-1B7741C39E12}" dt="2019-11-09T06:31:00.813" v="148"/>
          <ac:cxnSpMkLst>
            <pc:docMk/>
            <pc:sldMk cId="3059479850" sldId="257"/>
            <ac:cxnSpMk id="4" creationId="{FFCF23C0-C629-452B-9ADA-6471A2460CA3}"/>
          </ac:cxnSpMkLst>
        </pc:cxnChg>
      </pc:sldChg>
      <pc:sldChg chg="addSp delSp modSp add replId">
        <pc:chgData name="Михаил Гуревич" userId="3529a43793e2434f" providerId="Windows Live" clId="Web-{325CDB7F-A5CB-4EBA-B42E-1B7741C39E12}" dt="2019-11-09T06:56:41.351" v="969" actId="20577"/>
        <pc:sldMkLst>
          <pc:docMk/>
          <pc:sldMk cId="266134699" sldId="258"/>
        </pc:sldMkLst>
        <pc:spChg chg="mod">
          <ac:chgData name="Михаил Гуревич" userId="3529a43793e2434f" providerId="Windows Live" clId="Web-{325CDB7F-A5CB-4EBA-B42E-1B7741C39E12}" dt="2019-11-09T06:38:46.557" v="461" actId="20577"/>
          <ac:spMkLst>
            <pc:docMk/>
            <pc:sldMk cId="266134699" sldId="258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39:30.276" v="466"/>
          <ac:spMkLst>
            <pc:docMk/>
            <pc:sldMk cId="266134699" sldId="258"/>
            <ac:spMk id="3" creationId="{358977BB-625B-4160-93C5-37E6DECACAE9}"/>
          </ac:spMkLst>
        </pc:spChg>
        <pc:spChg chg="add del mod">
          <ac:chgData name="Михаил Гуревич" userId="3529a43793e2434f" providerId="Windows Live" clId="Web-{325CDB7F-A5CB-4EBA-B42E-1B7741C39E12}" dt="2019-11-09T06:40:17.370" v="479"/>
          <ac:spMkLst>
            <pc:docMk/>
            <pc:sldMk cId="266134699" sldId="258"/>
            <ac:spMk id="16" creationId="{4A10ED6E-6920-4203-ACD7-854AE3B30DB2}"/>
          </ac:spMkLst>
        </pc:spChg>
        <pc:spChg chg="add mod">
          <ac:chgData name="Михаил Гуревич" userId="3529a43793e2434f" providerId="Windows Live" clId="Web-{325CDB7F-A5CB-4EBA-B42E-1B7741C39E12}" dt="2019-11-09T06:56:41.351" v="969" actId="20577"/>
          <ac:spMkLst>
            <pc:docMk/>
            <pc:sldMk cId="266134699" sldId="258"/>
            <ac:spMk id="27" creationId="{2DC0CA40-D27E-4CB5-9FC5-F41135933637}"/>
          </ac:spMkLst>
        </pc:spChg>
        <pc:spChg chg="add mod">
          <ac:chgData name="Михаил Гуревич" userId="3529a43793e2434f" providerId="Windows Live" clId="Web-{325CDB7F-A5CB-4EBA-B42E-1B7741C39E12}" dt="2019-11-09T06:45:36.122" v="630" actId="1076"/>
          <ac:spMkLst>
            <pc:docMk/>
            <pc:sldMk cId="266134699" sldId="258"/>
            <ac:spMk id="29" creationId="{2D4F6D6C-412A-4AD5-A171-8BDDE61CBF18}"/>
          </ac:spMkLst>
        </pc:spChg>
        <pc:spChg chg="add mod">
          <ac:chgData name="Михаил Гуревич" userId="3529a43793e2434f" providerId="Windows Live" clId="Web-{325CDB7F-A5CB-4EBA-B42E-1B7741C39E12}" dt="2019-11-09T06:45:45.122" v="632" actId="1076"/>
          <ac:spMkLst>
            <pc:docMk/>
            <pc:sldMk cId="266134699" sldId="258"/>
            <ac:spMk id="32" creationId="{1325953A-9D5D-452C-A6B7-B4C58C81D8F8}"/>
          </ac:spMkLst>
        </pc:spChg>
        <pc:spChg chg="add mod">
          <ac:chgData name="Михаил Гуревич" userId="3529a43793e2434f" providerId="Windows Live" clId="Web-{325CDB7F-A5CB-4EBA-B42E-1B7741C39E12}" dt="2019-11-09T06:45:39.137" v="631" actId="1076"/>
          <ac:spMkLst>
            <pc:docMk/>
            <pc:sldMk cId="266134699" sldId="258"/>
            <ac:spMk id="33" creationId="{08EC9A77-4FB8-412E-8E69-86C16708A8FF}"/>
          </ac:spMkLst>
        </pc:spChg>
        <pc:spChg chg="add mod">
          <ac:chgData name="Михаил Гуревич" userId="3529a43793e2434f" providerId="Windows Live" clId="Web-{325CDB7F-A5CB-4EBA-B42E-1B7741C39E12}" dt="2019-11-09T06:49:27.534" v="757" actId="20577"/>
          <ac:spMkLst>
            <pc:docMk/>
            <pc:sldMk cId="266134699" sldId="258"/>
            <ac:spMk id="34" creationId="{E8D4A439-6CAE-4F2C-951B-5182B4FDF063}"/>
          </ac:spMkLst>
        </pc:spChg>
        <pc:spChg chg="add del mod">
          <ac:chgData name="Михаил Гуревич" userId="3529a43793e2434f" providerId="Windows Live" clId="Web-{325CDB7F-A5CB-4EBA-B42E-1B7741C39E12}" dt="2019-11-09T06:46:18.169" v="643"/>
          <ac:spMkLst>
            <pc:docMk/>
            <pc:sldMk cId="266134699" sldId="258"/>
            <ac:spMk id="39" creationId="{772A4CFA-BC65-4F7A-B94F-F8B366A1D786}"/>
          </ac:spMkLst>
        </pc:spChg>
        <pc:spChg chg="add del">
          <ac:chgData name="Михаил Гуревич" userId="3529a43793e2434f" providerId="Windows Live" clId="Web-{325CDB7F-A5CB-4EBA-B42E-1B7741C39E12}" dt="2019-11-09T06:46:26.669" v="653"/>
          <ac:spMkLst>
            <pc:docMk/>
            <pc:sldMk cId="266134699" sldId="258"/>
            <ac:spMk id="44" creationId="{BB0C3E16-2F61-4FE5-AFFC-9296CD3174E1}"/>
          </ac:spMkLst>
        </pc:spChg>
        <pc:spChg chg="add mod">
          <ac:chgData name="Михаил Гуревич" userId="3529a43793e2434f" providerId="Windows Live" clId="Web-{325CDB7F-A5CB-4EBA-B42E-1B7741C39E12}" dt="2019-11-09T06:46:48.687" v="685" actId="20577"/>
          <ac:spMkLst>
            <pc:docMk/>
            <pc:sldMk cId="266134699" sldId="258"/>
            <ac:spMk id="49" creationId="{483DC4D2-47F6-4C1C-ACE1-398E16F8846A}"/>
          </ac:spMkLst>
        </pc:spChg>
        <pc:spChg chg="add del mod">
          <ac:chgData name="Михаил Гуревич" userId="3529a43793e2434f" providerId="Windows Live" clId="Web-{325CDB7F-A5CB-4EBA-B42E-1B7741C39E12}" dt="2019-11-09T06:47:15.609" v="696"/>
          <ac:spMkLst>
            <pc:docMk/>
            <pc:sldMk cId="266134699" sldId="258"/>
            <ac:spMk id="51" creationId="{E53A25CC-5159-4DDC-A028-D0562D2D7102}"/>
          </ac:spMkLst>
        </pc:spChg>
        <pc:spChg chg="add mod">
          <ac:chgData name="Михаил Гуревич" userId="3529a43793e2434f" providerId="Windows Live" clId="Web-{325CDB7F-A5CB-4EBA-B42E-1B7741C39E12}" dt="2019-11-09T06:48:56.909" v="728" actId="20577"/>
          <ac:spMkLst>
            <pc:docMk/>
            <pc:sldMk cId="266134699" sldId="258"/>
            <ac:spMk id="59" creationId="{A8CB91B4-0F6F-4A7A-B6A2-5177A970DBAF}"/>
          </ac:spMkLst>
        </pc:spChg>
        <pc:spChg chg="add mod">
          <ac:chgData name="Михаил Гуревич" userId="3529a43793e2434f" providerId="Windows Live" clId="Web-{325CDB7F-A5CB-4EBA-B42E-1B7741C39E12}" dt="2019-11-09T06:49:06.675" v="746" actId="20577"/>
          <ac:spMkLst>
            <pc:docMk/>
            <pc:sldMk cId="266134699" sldId="258"/>
            <ac:spMk id="60" creationId="{6C16B8D8-9586-4548-A1DF-4C9580F4543F}"/>
          </ac:spMkLst>
        </pc:spChg>
        <pc:spChg chg="add mod">
          <ac:chgData name="Михаил Гуревич" userId="3529a43793e2434f" providerId="Windows Live" clId="Web-{325CDB7F-A5CB-4EBA-B42E-1B7741C39E12}" dt="2019-11-09T06:50:58.207" v="797" actId="1076"/>
          <ac:spMkLst>
            <pc:docMk/>
            <pc:sldMk cId="266134699" sldId="258"/>
            <ac:spMk id="61" creationId="{1ABDCF58-2F90-4AFF-A914-155CCAAD79FB}"/>
          </ac:spMkLst>
        </pc:spChg>
        <pc:spChg chg="add mod">
          <ac:chgData name="Михаил Гуревич" userId="3529a43793e2434f" providerId="Windows Live" clId="Web-{325CDB7F-A5CB-4EBA-B42E-1B7741C39E12}" dt="2019-11-09T06:51:05.691" v="799" actId="1076"/>
          <ac:spMkLst>
            <pc:docMk/>
            <pc:sldMk cId="266134699" sldId="258"/>
            <ac:spMk id="64" creationId="{6CC6B99E-57ED-4BC3-B2A2-559395661556}"/>
          </ac:spMkLst>
        </pc:spChg>
        <pc:spChg chg="add mod">
          <ac:chgData name="Михаил Гуревич" userId="3529a43793e2434f" providerId="Windows Live" clId="Web-{325CDB7F-A5CB-4EBA-B42E-1B7741C39E12}" dt="2019-11-09T06:52:52.772" v="854" actId="20577"/>
          <ac:spMkLst>
            <pc:docMk/>
            <pc:sldMk cId="266134699" sldId="258"/>
            <ac:spMk id="66" creationId="{95AE7074-C7F8-4093-B896-09C5BA2E347B}"/>
          </ac:spMkLst>
        </pc:spChg>
        <pc:picChg chg="add del mod ord">
          <ac:chgData name="Михаил Гуревич" userId="3529a43793e2434f" providerId="Windows Live" clId="Web-{325CDB7F-A5CB-4EBA-B42E-1B7741C39E12}" dt="2019-11-09T06:40:10.542" v="478"/>
          <ac:picMkLst>
            <pc:docMk/>
            <pc:sldMk cId="266134699" sldId="258"/>
            <ac:picMk id="4" creationId="{56B2DC6D-0736-4A6A-A426-829270D0EB67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2"/>
          <ac:picMkLst>
            <pc:docMk/>
            <pc:sldMk cId="266134699" sldId="258"/>
            <ac:picMk id="9" creationId="{640DDDDD-47D6-4048-992F-1B44E9CEFF2F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1"/>
          <ac:picMkLst>
            <pc:docMk/>
            <pc:sldMk cId="266134699" sldId="258"/>
            <ac:picMk id="11" creationId="{AB94EC34-E5AA-43C0-891F-7E5B9559F98B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0"/>
          <ac:picMkLst>
            <pc:docMk/>
            <pc:sldMk cId="266134699" sldId="258"/>
            <ac:picMk id="13" creationId="{A1EF3868-908E-4F6F-8F42-EAFD5C725128}"/>
          </ac:picMkLst>
        </pc:picChg>
        <pc:picChg chg="add del mod ord modCrop">
          <ac:chgData name="Михаил Гуревич" userId="3529a43793e2434f" providerId="Windows Live" clId="Web-{325CDB7F-A5CB-4EBA-B42E-1B7741C39E12}" dt="2019-11-09T06:46:56.812" v="689"/>
          <ac:picMkLst>
            <pc:docMk/>
            <pc:sldMk cId="266134699" sldId="258"/>
            <ac:picMk id="17" creationId="{EE4D5ADF-A1A6-4A83-AC86-24EFFDC4FD17}"/>
          </ac:picMkLst>
        </pc:picChg>
        <pc:picChg chg="add del mod">
          <ac:chgData name="Михаил Гуревич" userId="3529a43793e2434f" providerId="Windows Live" clId="Web-{325CDB7F-A5CB-4EBA-B42E-1B7741C39E12}" dt="2019-11-09T06:46:57.391" v="693"/>
          <ac:picMkLst>
            <pc:docMk/>
            <pc:sldMk cId="266134699" sldId="258"/>
            <ac:picMk id="19" creationId="{BD28D220-9CF6-4EE2-A29C-4914416C1807}"/>
          </ac:picMkLst>
        </pc:picChg>
        <pc:picChg chg="add del mod">
          <ac:chgData name="Михаил Гуревич" userId="3529a43793e2434f" providerId="Windows Live" clId="Web-{325CDB7F-A5CB-4EBA-B42E-1B7741C39E12}" dt="2019-11-09T06:46:56.750" v="688"/>
          <ac:picMkLst>
            <pc:docMk/>
            <pc:sldMk cId="266134699" sldId="258"/>
            <ac:picMk id="21" creationId="{837CF0EB-3B92-4C54-9169-E203DB848075}"/>
          </ac:picMkLst>
        </pc:picChg>
        <pc:picChg chg="add del mod">
          <ac:chgData name="Михаил Гуревич" userId="3529a43793e2434f" providerId="Windows Live" clId="Web-{325CDB7F-A5CB-4EBA-B42E-1B7741C39E12}" dt="2019-11-09T06:46:57.922" v="694"/>
          <ac:picMkLst>
            <pc:docMk/>
            <pc:sldMk cId="266134699" sldId="258"/>
            <ac:picMk id="23" creationId="{8256A07E-C2FE-477A-AD44-0BDD8740424E}"/>
          </ac:picMkLst>
        </pc:picChg>
        <pc:picChg chg="add mod">
          <ac:chgData name="Михаил Гуревич" userId="3529a43793e2434f" providerId="Windows Live" clId="Web-{325CDB7F-A5CB-4EBA-B42E-1B7741C39E12}" dt="2019-11-09T06:45:31.075" v="625" actId="1076"/>
          <ac:picMkLst>
            <pc:docMk/>
            <pc:sldMk cId="266134699" sldId="258"/>
            <ac:picMk id="25" creationId="{613B09C4-1C8B-4D9D-A844-C8DA1A2F7A43}"/>
          </ac:picMkLst>
        </pc:picChg>
        <pc:picChg chg="add mod">
          <ac:chgData name="Михаил Гуревич" userId="3529a43793e2434f" providerId="Windows Live" clId="Web-{325CDB7F-A5CB-4EBA-B42E-1B7741C39E12}" dt="2019-11-09T06:45:31.090" v="627" actId="1076"/>
          <ac:picMkLst>
            <pc:docMk/>
            <pc:sldMk cId="266134699" sldId="258"/>
            <ac:picMk id="28" creationId="{64562EB9-137D-4C48-8322-35DBA492FCD7}"/>
          </ac:picMkLst>
        </pc:picChg>
        <pc:picChg chg="add mod">
          <ac:chgData name="Михаил Гуревич" userId="3529a43793e2434f" providerId="Windows Live" clId="Web-{325CDB7F-A5CB-4EBA-B42E-1B7741C39E12}" dt="2019-11-09T06:45:31.090" v="628" actId="1076"/>
          <ac:picMkLst>
            <pc:docMk/>
            <pc:sldMk cId="266134699" sldId="258"/>
            <ac:picMk id="30" creationId="{0EE83A0F-F4AB-4D05-931C-DBAC6F0E7CF4}"/>
          </ac:picMkLst>
        </pc:picChg>
        <pc:picChg chg="add mod">
          <ac:chgData name="Михаил Гуревич" userId="3529a43793e2434f" providerId="Windows Live" clId="Web-{325CDB7F-A5CB-4EBA-B42E-1B7741C39E12}" dt="2019-11-09T06:45:31.106" v="629" actId="1076"/>
          <ac:picMkLst>
            <pc:docMk/>
            <pc:sldMk cId="266134699" sldId="258"/>
            <ac:picMk id="31" creationId="{FE9D3EB6-FD7C-4649-A70A-6E0844671347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7"/>
          <ac:picMkLst>
            <pc:docMk/>
            <pc:sldMk cId="266134699" sldId="258"/>
            <ac:picMk id="35" creationId="{D50D5554-E611-46AE-B162-C3B2AEC4C2C2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6"/>
          <ac:picMkLst>
            <pc:docMk/>
            <pc:sldMk cId="266134699" sldId="258"/>
            <ac:picMk id="36" creationId="{1E18BC30-DB9A-4109-86FC-6984D5B625EE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5"/>
          <ac:picMkLst>
            <pc:docMk/>
            <pc:sldMk cId="266134699" sldId="258"/>
            <ac:picMk id="37" creationId="{749DFE20-20AF-49A0-898D-A7DED481AC85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4"/>
          <ac:picMkLst>
            <pc:docMk/>
            <pc:sldMk cId="266134699" sldId="258"/>
            <ac:picMk id="38" creationId="{9FA2E1A7-E388-4C43-BA33-B835540748DC}"/>
          </ac:picMkLst>
        </pc:picChg>
        <pc:picChg chg="add del">
          <ac:chgData name="Михаил Гуревич" userId="3529a43793e2434f" providerId="Windows Live" clId="Web-{325CDB7F-A5CB-4EBA-B42E-1B7741C39E12}" dt="2019-11-09T06:46:26.684" v="657"/>
          <ac:picMkLst>
            <pc:docMk/>
            <pc:sldMk cId="266134699" sldId="258"/>
            <ac:picMk id="40" creationId="{37C4D144-61CA-45E6-A08B-EBD2AB612FED}"/>
          </ac:picMkLst>
        </pc:picChg>
        <pc:picChg chg="add del">
          <ac:chgData name="Михаил Гуревич" userId="3529a43793e2434f" providerId="Windows Live" clId="Web-{325CDB7F-A5CB-4EBA-B42E-1B7741C39E12}" dt="2019-11-09T06:46:26.669" v="656"/>
          <ac:picMkLst>
            <pc:docMk/>
            <pc:sldMk cId="266134699" sldId="258"/>
            <ac:picMk id="41" creationId="{A4DF1B89-E58B-4044-885A-6CBA7695237D}"/>
          </ac:picMkLst>
        </pc:picChg>
        <pc:picChg chg="add del">
          <ac:chgData name="Михаил Гуревич" userId="3529a43793e2434f" providerId="Windows Live" clId="Web-{325CDB7F-A5CB-4EBA-B42E-1B7741C39E12}" dt="2019-11-09T06:46:26.669" v="655"/>
          <ac:picMkLst>
            <pc:docMk/>
            <pc:sldMk cId="266134699" sldId="258"/>
            <ac:picMk id="42" creationId="{0426FB2D-42E5-4C92-9199-66D18DB0FA97}"/>
          </ac:picMkLst>
        </pc:picChg>
        <pc:picChg chg="add del">
          <ac:chgData name="Михаил Гуревич" userId="3529a43793e2434f" providerId="Windows Live" clId="Web-{325CDB7F-A5CB-4EBA-B42E-1B7741C39E12}" dt="2019-11-09T06:46:26.669" v="654"/>
          <ac:picMkLst>
            <pc:docMk/>
            <pc:sldMk cId="266134699" sldId="258"/>
            <ac:picMk id="43" creationId="{76CF6352-4489-4815-AA03-3F61CE72376F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71"/>
          <ac:picMkLst>
            <pc:docMk/>
            <pc:sldMk cId="266134699" sldId="258"/>
            <ac:picMk id="45" creationId="{2AC750B5-9313-4520-B117-C2ADA116C05A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70"/>
          <ac:picMkLst>
            <pc:docMk/>
            <pc:sldMk cId="266134699" sldId="258"/>
            <ac:picMk id="46" creationId="{6D7E0E57-B215-41A1-AD9F-762E20687FD0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69"/>
          <ac:picMkLst>
            <pc:docMk/>
            <pc:sldMk cId="266134699" sldId="258"/>
            <ac:picMk id="47" creationId="{56F30A6A-D386-4550-8D20-E362BA9C9C2E}"/>
          </ac:picMkLst>
        </pc:picChg>
        <pc:picChg chg="add del mod">
          <ac:chgData name="Михаил Гуревич" userId="3529a43793e2434f" providerId="Windows Live" clId="Web-{325CDB7F-A5CB-4EBA-B42E-1B7741C39E12}" dt="2019-11-09T06:46:37.669" v="668"/>
          <ac:picMkLst>
            <pc:docMk/>
            <pc:sldMk cId="266134699" sldId="258"/>
            <ac:picMk id="48" creationId="{D7780BDC-5B9C-49A7-9FFC-35999183078E}"/>
          </ac:picMkLst>
        </pc:picChg>
        <pc:picChg chg="add del mod">
          <ac:chgData name="Михаил Гуревич" userId="3529a43793e2434f" providerId="Windows Live" clId="Web-{325CDB7F-A5CB-4EBA-B42E-1B7741C39E12}" dt="2019-11-09T06:47:58.831" v="700"/>
          <ac:picMkLst>
            <pc:docMk/>
            <pc:sldMk cId="266134699" sldId="258"/>
            <ac:picMk id="52" creationId="{2FD6A352-090E-4674-9207-7F8A5DB8EDC4}"/>
          </ac:picMkLst>
        </pc:picChg>
        <pc:picChg chg="add mod">
          <ac:chgData name="Михаил Гуревич" userId="3529a43793e2434f" providerId="Windows Live" clId="Web-{325CDB7F-A5CB-4EBA-B42E-1B7741C39E12}" dt="2019-11-09T06:48:15.737" v="704" actId="1076"/>
          <ac:picMkLst>
            <pc:docMk/>
            <pc:sldMk cId="266134699" sldId="258"/>
            <ac:picMk id="54" creationId="{7A42E83C-E0A9-4485-90B5-C7B83E31121C}"/>
          </ac:picMkLst>
        </pc:picChg>
        <pc:picChg chg="add mod">
          <ac:chgData name="Михаил Гуревич" userId="3529a43793e2434f" providerId="Windows Live" clId="Web-{325CDB7F-A5CB-4EBA-B42E-1B7741C39E12}" dt="2019-11-09T06:48:19.299" v="706" actId="1076"/>
          <ac:picMkLst>
            <pc:docMk/>
            <pc:sldMk cId="266134699" sldId="258"/>
            <ac:picMk id="56" creationId="{1FBEE24B-9C74-4C20-92D5-F03879473CE8}"/>
          </ac:picMkLst>
        </pc:picChg>
        <pc:picChg chg="add del">
          <ac:chgData name="Михаил Гуревич" userId="3529a43793e2434f" providerId="Windows Live" clId="Web-{325CDB7F-A5CB-4EBA-B42E-1B7741C39E12}" dt="2019-11-09T06:48:29.081" v="708"/>
          <ac:picMkLst>
            <pc:docMk/>
            <pc:sldMk cId="266134699" sldId="258"/>
            <ac:picMk id="57" creationId="{97250651-C07B-4DEE-9C97-04E00D270753}"/>
          </ac:picMkLst>
        </pc:picChg>
        <pc:picChg chg="add del">
          <ac:chgData name="Михаил Гуревич" userId="3529a43793e2434f" providerId="Windows Live" clId="Web-{325CDB7F-A5CB-4EBA-B42E-1B7741C39E12}" dt="2019-11-09T06:48:32.940" v="710"/>
          <ac:picMkLst>
            <pc:docMk/>
            <pc:sldMk cId="266134699" sldId="258"/>
            <ac:picMk id="58" creationId="{E64804D5-27B4-4EA4-A114-9C30E4B15148}"/>
          </ac:picMkLst>
        </pc:picChg>
        <pc:picChg chg="add mod">
          <ac:chgData name="Михаил Гуревич" userId="3529a43793e2434f" providerId="Windows Live" clId="Web-{325CDB7F-A5CB-4EBA-B42E-1B7741C39E12}" dt="2019-11-09T06:51:01.379" v="798" actId="1076"/>
          <ac:picMkLst>
            <pc:docMk/>
            <pc:sldMk cId="266134699" sldId="258"/>
            <ac:picMk id="62" creationId="{3277CFBE-4713-448A-8CB2-89AB3DE5667B}"/>
          </ac:picMkLst>
        </pc:picChg>
      </pc:sldChg>
      <pc:sldChg chg="addSp delSp modSp add ord replId">
        <pc:chgData name="Михаил Гуревич" userId="3529a43793e2434f" providerId="Windows Live" clId="Web-{325CDB7F-A5CB-4EBA-B42E-1B7741C39E12}" dt="2019-11-09T06:52:42.566" v="841" actId="20577"/>
        <pc:sldMkLst>
          <pc:docMk/>
          <pc:sldMk cId="630656031" sldId="259"/>
        </pc:sldMkLst>
        <pc:spChg chg="mod">
          <ac:chgData name="Михаил Гуревич" userId="3529a43793e2434f" providerId="Windows Live" clId="Web-{325CDB7F-A5CB-4EBA-B42E-1B7741C39E12}" dt="2019-11-09T06:38:37.807" v="453" actId="20577"/>
          <ac:spMkLst>
            <pc:docMk/>
            <pc:sldMk cId="630656031" sldId="259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37:49.260" v="442"/>
          <ac:spMkLst>
            <pc:docMk/>
            <pc:sldMk cId="630656031" sldId="259"/>
            <ac:spMk id="3" creationId="{358977BB-625B-4160-93C5-37E6DECACAE9}"/>
          </ac:spMkLst>
        </pc:spChg>
        <pc:spChg chg="del">
          <ac:chgData name="Михаил Гуревич" userId="3529a43793e2434f" providerId="Windows Live" clId="Web-{325CDB7F-A5CB-4EBA-B42E-1B7741C39E12}" dt="2019-11-09T06:37:48.026" v="438"/>
          <ac:spMkLst>
            <pc:docMk/>
            <pc:sldMk cId="630656031" sldId="259"/>
            <ac:spMk id="5" creationId="{06027422-D538-4AB7-80B7-3624F4682D1B}"/>
          </ac:spMkLst>
        </pc:spChg>
        <pc:spChg chg="add del mod">
          <ac:chgData name="Михаил Гуревич" userId="3529a43793e2434f" providerId="Windows Live" clId="Web-{325CDB7F-A5CB-4EBA-B42E-1B7741C39E12}" dt="2019-11-09T06:37:57.901" v="445"/>
          <ac:spMkLst>
            <pc:docMk/>
            <pc:sldMk cId="630656031" sldId="259"/>
            <ac:spMk id="8" creationId="{A47F32BB-78FE-4BA7-9CF5-095B8D636013}"/>
          </ac:spMkLst>
        </pc:spChg>
        <pc:spChg chg="add mod">
          <ac:chgData name="Михаил Гуревич" userId="3529a43793e2434f" providerId="Windows Live" clId="Web-{325CDB7F-A5CB-4EBA-B42E-1B7741C39E12}" dt="2019-11-09T06:52:42.566" v="841" actId="20577"/>
          <ac:spMkLst>
            <pc:docMk/>
            <pc:sldMk cId="630656031" sldId="259"/>
            <ac:spMk id="10" creationId="{21FF0845-DB14-404B-BD82-A9F2C716DEF7}"/>
          </ac:spMkLst>
        </pc:spChg>
      </pc:sldChg>
      <pc:sldChg chg="addSp delSp modSp add ord replId">
        <pc:chgData name="Михаил Гуревич" userId="3529a43793e2434f" providerId="Windows Live" clId="Web-{325CDB7F-A5CB-4EBA-B42E-1B7741C39E12}" dt="2019-11-09T06:55:36.022" v="958" actId="14100"/>
        <pc:sldMkLst>
          <pc:docMk/>
          <pc:sldMk cId="508490294" sldId="260"/>
        </pc:sldMkLst>
        <pc:spChg chg="mod">
          <ac:chgData name="Михаил Гуревич" userId="3529a43793e2434f" providerId="Windows Live" clId="Web-{325CDB7F-A5CB-4EBA-B42E-1B7741C39E12}" dt="2019-11-09T06:53:10.022" v="879" actId="20577"/>
          <ac:spMkLst>
            <pc:docMk/>
            <pc:sldMk cId="508490294" sldId="260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6:54:47.319" v="948" actId="20577"/>
          <ac:spMkLst>
            <pc:docMk/>
            <pc:sldMk cId="508490294" sldId="260"/>
            <ac:spMk id="3" creationId="{358977BB-625B-4160-93C5-37E6DECACAE9}"/>
          </ac:spMkLst>
        </pc:spChg>
        <pc:spChg chg="add del">
          <ac:chgData name="Михаил Гуревич" userId="3529a43793e2434f" providerId="Windows Live" clId="Web-{325CDB7F-A5CB-4EBA-B42E-1B7741C39E12}" dt="2019-11-09T06:52:09.316" v="803"/>
          <ac:spMkLst>
            <pc:docMk/>
            <pc:sldMk cId="508490294" sldId="260"/>
            <ac:spMk id="4" creationId="{3EA686DA-BCDC-4BF3-AE49-930F7825ABF6}"/>
          </ac:spMkLst>
        </pc:spChg>
        <pc:spChg chg="add del">
          <ac:chgData name="Михаил Гуревич" userId="3529a43793e2434f" providerId="Windows Live" clId="Web-{325CDB7F-A5CB-4EBA-B42E-1B7741C39E12}" dt="2019-11-09T06:52:13.910" v="805"/>
          <ac:spMkLst>
            <pc:docMk/>
            <pc:sldMk cId="508490294" sldId="260"/>
            <ac:spMk id="9" creationId="{384B24D6-BFD9-4EAD-AACF-5661733AB938}"/>
          </ac:spMkLst>
        </pc:spChg>
        <pc:spChg chg="add mod">
          <ac:chgData name="Михаил Гуревич" userId="3529a43793e2434f" providerId="Windows Live" clId="Web-{325CDB7F-A5CB-4EBA-B42E-1B7741C39E12}" dt="2019-11-09T06:52:57.600" v="867" actId="20577"/>
          <ac:spMkLst>
            <pc:docMk/>
            <pc:sldMk cId="508490294" sldId="260"/>
            <ac:spMk id="10" creationId="{A27FF4F4-DC60-4804-BCFD-029BFC79B466}"/>
          </ac:spMkLst>
        </pc:spChg>
        <pc:picChg chg="add del mod">
          <ac:chgData name="Михаил Гуревич" userId="3529a43793e2434f" providerId="Windows Live" clId="Web-{325CDB7F-A5CB-4EBA-B42E-1B7741C39E12}" dt="2019-11-09T06:55:19.679" v="955"/>
          <ac:picMkLst>
            <pc:docMk/>
            <pc:sldMk cId="508490294" sldId="260"/>
            <ac:picMk id="11" creationId="{2430C2E7-90A6-4781-B4B3-41C0AC52D2E6}"/>
          </ac:picMkLst>
        </pc:picChg>
        <pc:picChg chg="add mod">
          <ac:chgData name="Михаил Гуревич" userId="3529a43793e2434f" providerId="Windows Live" clId="Web-{325CDB7F-A5CB-4EBA-B42E-1B7741C39E12}" dt="2019-11-09T06:55:15.335" v="954" actId="14100"/>
          <ac:picMkLst>
            <pc:docMk/>
            <pc:sldMk cId="508490294" sldId="260"/>
            <ac:picMk id="13" creationId="{DF712C45-1CB1-4D29-9A74-7CAC0164DADC}"/>
          </ac:picMkLst>
        </pc:picChg>
        <pc:picChg chg="add mod">
          <ac:chgData name="Михаил Гуревич" userId="3529a43793e2434f" providerId="Windows Live" clId="Web-{325CDB7F-A5CB-4EBA-B42E-1B7741C39E12}" dt="2019-11-09T06:55:36.022" v="958" actId="14100"/>
          <ac:picMkLst>
            <pc:docMk/>
            <pc:sldMk cId="508490294" sldId="260"/>
            <ac:picMk id="15" creationId="{7CADDB09-FFEB-4382-937F-8CA0A84D1207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0:01.293" v="1039" actId="20577"/>
        <pc:sldMkLst>
          <pc:docMk/>
          <pc:sldMk cId="2227606835" sldId="261"/>
        </pc:sldMkLst>
        <pc:spChg chg="mod">
          <ac:chgData name="Михаил Гуревич" userId="3529a43793e2434f" providerId="Windows Live" clId="Web-{325CDB7F-A5CB-4EBA-B42E-1B7741C39E12}" dt="2019-11-09T07:00:01.293" v="1039" actId="20577"/>
          <ac:spMkLst>
            <pc:docMk/>
            <pc:sldMk cId="2227606835" sldId="261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57:53.476" v="975"/>
          <ac:spMkLst>
            <pc:docMk/>
            <pc:sldMk cId="2227606835" sldId="261"/>
            <ac:spMk id="3" creationId="{358977BB-625B-4160-93C5-37E6DECACAE9}"/>
          </ac:spMkLst>
        </pc:spChg>
        <pc:picChg chg="add mod ord">
          <ac:chgData name="Михаил Гуревич" userId="3529a43793e2434f" providerId="Windows Live" clId="Web-{325CDB7F-A5CB-4EBA-B42E-1B7741C39E12}" dt="2019-11-09T06:58:44.273" v="987" actId="14100"/>
          <ac:picMkLst>
            <pc:docMk/>
            <pc:sldMk cId="2227606835" sldId="261"/>
            <ac:picMk id="4" creationId="{DF5AA223-79D5-449C-8B4F-BDB3D067A10A}"/>
          </ac:picMkLst>
        </pc:picChg>
        <pc:picChg chg="add mod">
          <ac:chgData name="Михаил Гуревич" userId="3529a43793e2434f" providerId="Windows Live" clId="Web-{325CDB7F-A5CB-4EBA-B42E-1B7741C39E12}" dt="2019-11-09T06:58:45.851" v="988" actId="1076"/>
          <ac:picMkLst>
            <pc:docMk/>
            <pc:sldMk cId="2227606835" sldId="261"/>
            <ac:picMk id="9" creationId="{39A89935-0FC1-402D-939C-AC4461EDC818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9:13.826" v="2588" actId="20577"/>
        <pc:sldMkLst>
          <pc:docMk/>
          <pc:sldMk cId="4221409659" sldId="262"/>
        </pc:sldMkLst>
        <pc:spChg chg="mod">
          <ac:chgData name="Михаил Гуревич" userId="3529a43793e2434f" providerId="Windows Live" clId="Web-{325CDB7F-A5CB-4EBA-B42E-1B7741C39E12}" dt="2019-11-09T07:02:01.809" v="1124" actId="20577"/>
          <ac:spMkLst>
            <pc:docMk/>
            <pc:sldMk cId="4221409659" sldId="262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7:02:52.559" v="1130"/>
          <ac:spMkLst>
            <pc:docMk/>
            <pc:sldMk cId="4221409659" sldId="262"/>
            <ac:spMk id="3" creationId="{358977BB-625B-4160-93C5-37E6DECACAE9}"/>
          </ac:spMkLst>
        </pc:spChg>
        <pc:spChg chg="add mod">
          <ac:chgData name="Михаил Гуревич" userId="3529a43793e2434f" providerId="Windows Live" clId="Web-{325CDB7F-A5CB-4EBA-B42E-1B7741C39E12}" dt="2019-11-09T07:19:13.826" v="2588" actId="20577"/>
          <ac:spMkLst>
            <pc:docMk/>
            <pc:sldMk cId="4221409659" sldId="262"/>
            <ac:spMk id="12" creationId="{2C1F8AE2-3B9E-4244-8BB4-4DA47A7E800F}"/>
          </ac:spMkLst>
        </pc:spChg>
        <pc:spChg chg="add mod">
          <ac:chgData name="Михаил Гуревич" userId="3529a43793e2434f" providerId="Windows Live" clId="Web-{325CDB7F-A5CB-4EBA-B42E-1B7741C39E12}" dt="2019-11-09T07:07:01.833" v="1457" actId="20577"/>
          <ac:spMkLst>
            <pc:docMk/>
            <pc:sldMk cId="4221409659" sldId="262"/>
            <ac:spMk id="15" creationId="{26A0BFD3-FDDE-4020-BA15-37D59A61C598}"/>
          </ac:spMkLst>
        </pc:spChg>
        <pc:picChg chg="add mod ord">
          <ac:chgData name="Михаил Гуревич" userId="3529a43793e2434f" providerId="Windows Live" clId="Web-{325CDB7F-A5CB-4EBA-B42E-1B7741C39E12}" dt="2019-11-09T07:05:47.333" v="1297" actId="1076"/>
          <ac:picMkLst>
            <pc:docMk/>
            <pc:sldMk cId="4221409659" sldId="262"/>
            <ac:picMk id="4" creationId="{AB6AC108-E02B-458C-8C0C-9276826346B5}"/>
          </ac:picMkLst>
        </pc:picChg>
        <pc:picChg chg="add mod">
          <ac:chgData name="Михаил Гуревич" userId="3529a43793e2434f" providerId="Windows Live" clId="Web-{325CDB7F-A5CB-4EBA-B42E-1B7741C39E12}" dt="2019-11-09T07:05:41.505" v="1296" actId="14100"/>
          <ac:picMkLst>
            <pc:docMk/>
            <pc:sldMk cId="4221409659" sldId="262"/>
            <ac:picMk id="9" creationId="{0AEB18E8-20AF-4ED8-88A8-ED49DA9EA93E}"/>
          </ac:picMkLst>
        </pc:picChg>
        <pc:picChg chg="add del mod">
          <ac:chgData name="Михаил Гуревич" userId="3529a43793e2434f" providerId="Windows Live" clId="Web-{325CDB7F-A5CB-4EBA-B42E-1B7741C39E12}" dt="2019-11-09T07:05:19.223" v="1286"/>
          <ac:picMkLst>
            <pc:docMk/>
            <pc:sldMk cId="4221409659" sldId="262"/>
            <ac:picMk id="13" creationId="{0A50D436-B5AD-4285-8D23-A8DA500BA697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0:03.246" v="1043" actId="20577"/>
        <pc:sldMkLst>
          <pc:docMk/>
          <pc:sldMk cId="1600276089" sldId="263"/>
        </pc:sldMkLst>
        <pc:spChg chg="mod">
          <ac:chgData name="Михаил Гуревич" userId="3529a43793e2434f" providerId="Windows Live" clId="Web-{325CDB7F-A5CB-4EBA-B42E-1B7741C39E12}" dt="2019-11-09T07:00:03.246" v="1043" actId="20577"/>
          <ac:spMkLst>
            <pc:docMk/>
            <pc:sldMk cId="1600276089" sldId="263"/>
            <ac:spMk id="2" creationId="{9337199F-29C1-4B51-9A7D-C477347F6EEA}"/>
          </ac:spMkLst>
        </pc:spChg>
        <pc:spChg chg="add del mod">
          <ac:chgData name="Михаил Гуревич" userId="3529a43793e2434f" providerId="Windows Live" clId="Web-{325CDB7F-A5CB-4EBA-B42E-1B7741C39E12}" dt="2019-11-09T06:59:13.167" v="991"/>
          <ac:spMkLst>
            <pc:docMk/>
            <pc:sldMk cId="1600276089" sldId="263"/>
            <ac:spMk id="8" creationId="{4B171EDA-93EA-4E94-B3F7-0615CC4E407F}"/>
          </ac:spMkLst>
        </pc:spChg>
        <pc:picChg chg="del">
          <ac:chgData name="Михаил Гуревич" userId="3529a43793e2434f" providerId="Windows Live" clId="Web-{325CDB7F-A5CB-4EBA-B42E-1B7741C39E12}" dt="2019-11-09T06:59:12.230" v="990"/>
          <ac:picMkLst>
            <pc:docMk/>
            <pc:sldMk cId="1600276089" sldId="263"/>
            <ac:picMk id="4" creationId="{DF5AA223-79D5-449C-8B4F-BDB3D067A10A}"/>
          </ac:picMkLst>
        </pc:picChg>
        <pc:picChg chg="del">
          <ac:chgData name="Михаил Гуревич" userId="3529a43793e2434f" providerId="Windows Live" clId="Web-{325CDB7F-A5CB-4EBA-B42E-1B7741C39E12}" dt="2019-11-09T06:59:20.308" v="995"/>
          <ac:picMkLst>
            <pc:docMk/>
            <pc:sldMk cId="1600276089" sldId="263"/>
            <ac:picMk id="9" creationId="{39A89935-0FC1-402D-939C-AC4461EDC818}"/>
          </ac:picMkLst>
        </pc:picChg>
        <pc:picChg chg="add mod ord">
          <ac:chgData name="Михаил Гуревич" userId="3529a43793e2434f" providerId="Windows Live" clId="Web-{325CDB7F-A5CB-4EBA-B42E-1B7741C39E12}" dt="2019-11-09T06:59:18.996" v="994" actId="14100"/>
          <ac:picMkLst>
            <pc:docMk/>
            <pc:sldMk cId="1600276089" sldId="263"/>
            <ac:picMk id="11" creationId="{895D6EE7-9D8C-4283-B554-FE8E900A7294}"/>
          </ac:picMkLst>
        </pc:picChg>
        <pc:picChg chg="add mod">
          <ac:chgData name="Михаил Гуревич" userId="3529a43793e2434f" providerId="Windows Live" clId="Web-{325CDB7F-A5CB-4EBA-B42E-1B7741C39E12}" dt="2019-11-09T06:59:38.980" v="1000" actId="1076"/>
          <ac:picMkLst>
            <pc:docMk/>
            <pc:sldMk cId="1600276089" sldId="263"/>
            <ac:picMk id="13" creationId="{D304E741-A7CB-4328-B8D5-F80B1C8272CD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1:00.324" v="1062" actId="1076"/>
        <pc:sldMkLst>
          <pc:docMk/>
          <pc:sldMk cId="1493283961" sldId="264"/>
        </pc:sldMkLst>
        <pc:spChg chg="mod">
          <ac:chgData name="Михаил Гуревич" userId="3529a43793e2434f" providerId="Windows Live" clId="Web-{325CDB7F-A5CB-4EBA-B42E-1B7741C39E12}" dt="2019-11-09T07:00:27.762" v="1052" actId="20577"/>
          <ac:spMkLst>
            <pc:docMk/>
            <pc:sldMk cId="1493283961" sldId="264"/>
            <ac:spMk id="2" creationId="{9337199F-29C1-4B51-9A7D-C477347F6EEA}"/>
          </ac:spMkLst>
        </pc:spChg>
        <pc:spChg chg="add del mod">
          <ac:chgData name="Михаил Гуревич" userId="3529a43793e2434f" providerId="Windows Live" clId="Web-{325CDB7F-A5CB-4EBA-B42E-1B7741C39E12}" dt="2019-11-09T07:00:44.793" v="1056"/>
          <ac:spMkLst>
            <pc:docMk/>
            <pc:sldMk cId="1493283961" sldId="264"/>
            <ac:spMk id="4" creationId="{C1888F5B-A47D-448B-9C57-488B9D2F3D99}"/>
          </ac:spMkLst>
        </pc:spChg>
        <pc:spChg chg="add del mod">
          <ac:chgData name="Михаил Гуревич" userId="3529a43793e2434f" providerId="Windows Live" clId="Web-{325CDB7F-A5CB-4EBA-B42E-1B7741C39E12}" dt="2019-11-09T07:00:52.027" v="1060"/>
          <ac:spMkLst>
            <pc:docMk/>
            <pc:sldMk cId="1493283961" sldId="264"/>
            <ac:spMk id="14" creationId="{9785A3E8-568B-402C-A5FF-A70D4F68CD04}"/>
          </ac:spMkLst>
        </pc:spChg>
        <pc:picChg chg="add del mod ord">
          <ac:chgData name="Михаил Гуревич" userId="3529a43793e2434f" providerId="Windows Live" clId="Web-{325CDB7F-A5CB-4EBA-B42E-1B7741C39E12}" dt="2019-11-09T07:01:00.324" v="1062" actId="1076"/>
          <ac:picMkLst>
            <pc:docMk/>
            <pc:sldMk cId="1493283961" sldId="264"/>
            <ac:picMk id="8" creationId="{C7F00512-6783-4144-96D7-A83276EE4F81}"/>
          </ac:picMkLst>
        </pc:picChg>
        <pc:picChg chg="del">
          <ac:chgData name="Михаил Гуревич" userId="3529a43793e2434f" providerId="Windows Live" clId="Web-{325CDB7F-A5CB-4EBA-B42E-1B7741C39E12}" dt="2019-11-09T07:00:34.527" v="1055"/>
          <ac:picMkLst>
            <pc:docMk/>
            <pc:sldMk cId="1493283961" sldId="264"/>
            <ac:picMk id="11" creationId="{895D6EE7-9D8C-4283-B554-FE8E900A7294}"/>
          </ac:picMkLst>
        </pc:picChg>
        <pc:picChg chg="del">
          <ac:chgData name="Михаил Гуревич" userId="3529a43793e2434f" providerId="Windows Live" clId="Web-{325CDB7F-A5CB-4EBA-B42E-1B7741C39E12}" dt="2019-11-09T07:00:54.934" v="1061"/>
          <ac:picMkLst>
            <pc:docMk/>
            <pc:sldMk cId="1493283961" sldId="264"/>
            <ac:picMk id="13" creationId="{D304E741-A7CB-4328-B8D5-F80B1C8272CD}"/>
          </ac:picMkLst>
        </pc:picChg>
      </pc:sldChg>
      <pc:sldChg chg="modSp add replId">
        <pc:chgData name="Михаил Гуревич" userId="3529a43793e2434f" providerId="Windows Live" clId="Web-{325CDB7F-A5CB-4EBA-B42E-1B7741C39E12}" dt="2019-11-09T07:27:28.927" v="2983" actId="20577"/>
        <pc:sldMkLst>
          <pc:docMk/>
          <pc:sldMk cId="2271925378" sldId="265"/>
        </pc:sldMkLst>
        <pc:spChg chg="mod">
          <ac:chgData name="Михаил Гуревич" userId="3529a43793e2434f" providerId="Windows Live" clId="Web-{325CDB7F-A5CB-4EBA-B42E-1B7741C39E12}" dt="2019-11-09T07:20:13.330" v="2590" actId="20577"/>
          <ac:spMkLst>
            <pc:docMk/>
            <pc:sldMk cId="2271925378" sldId="265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27:28.927" v="2983" actId="20577"/>
          <ac:spMkLst>
            <pc:docMk/>
            <pc:sldMk cId="2271925378" sldId="265"/>
            <ac:spMk id="3" creationId="{358977BB-625B-4160-93C5-37E6DECACAE9}"/>
          </ac:spMkLst>
        </pc:spChg>
        <pc:spChg chg="mod">
          <ac:chgData name="Михаил Гуревич" userId="3529a43793e2434f" providerId="Windows Live" clId="Web-{325CDB7F-A5CB-4EBA-B42E-1B7741C39E12}" dt="2019-11-09T07:20:20.893" v="2612" actId="20577"/>
          <ac:spMkLst>
            <pc:docMk/>
            <pc:sldMk cId="2271925378" sldId="265"/>
            <ac:spMk id="10" creationId="{A27FF4F4-DC60-4804-BCFD-029BFC79B466}"/>
          </ac:spMkLst>
        </pc:spChg>
      </pc:sldChg>
      <pc:sldChg chg="addSp delSp modSp add replId">
        <pc:chgData name="Михаил Гуревич" userId="3529a43793e2434f" providerId="Windows Live" clId="Web-{325CDB7F-A5CB-4EBA-B42E-1B7741C39E12}" dt="2019-11-09T07:11:34.980" v="1896" actId="20577"/>
        <pc:sldMkLst>
          <pc:docMk/>
          <pc:sldMk cId="559762063" sldId="266"/>
        </pc:sldMkLst>
        <pc:spChg chg="mod">
          <ac:chgData name="Михаил Гуревич" userId="3529a43793e2434f" providerId="Windows Live" clId="Web-{325CDB7F-A5CB-4EBA-B42E-1B7741C39E12}" dt="2019-11-09T07:07:33.271" v="1476" actId="20577"/>
          <ac:spMkLst>
            <pc:docMk/>
            <pc:sldMk cId="559762063" sldId="266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08:48.525" v="1604" actId="20577"/>
          <ac:spMkLst>
            <pc:docMk/>
            <pc:sldMk cId="559762063" sldId="266"/>
            <ac:spMk id="12" creationId="{2C1F8AE2-3B9E-4244-8BB4-4DA47A7E800F}"/>
          </ac:spMkLst>
        </pc:spChg>
        <pc:spChg chg="add del mod">
          <ac:chgData name="Михаил Гуревич" userId="3529a43793e2434f" providerId="Windows Live" clId="Web-{325CDB7F-A5CB-4EBA-B42E-1B7741C39E12}" dt="2019-11-09T07:08:18.899" v="1486"/>
          <ac:spMkLst>
            <pc:docMk/>
            <pc:sldMk cId="559762063" sldId="266"/>
            <ac:spMk id="13" creationId="{C846EEF4-DCDF-4DEB-A1A6-40AF52ADCE81}"/>
          </ac:spMkLst>
        </pc:spChg>
        <pc:spChg chg="mod">
          <ac:chgData name="Михаил Гуревич" userId="3529a43793e2434f" providerId="Windows Live" clId="Web-{325CDB7F-A5CB-4EBA-B42E-1B7741C39E12}" dt="2019-11-09T07:11:34.980" v="1896" actId="20577"/>
          <ac:spMkLst>
            <pc:docMk/>
            <pc:sldMk cId="559762063" sldId="266"/>
            <ac:spMk id="15" creationId="{26A0BFD3-FDDE-4020-BA15-37D59A61C598}"/>
          </ac:spMkLst>
        </pc:spChg>
        <pc:picChg chg="add mod">
          <ac:chgData name="Михаил Гуревич" userId="3529a43793e2434f" providerId="Windows Live" clId="Web-{325CDB7F-A5CB-4EBA-B42E-1B7741C39E12}" dt="2019-11-09T07:08:16.087" v="1485" actId="1076"/>
          <ac:picMkLst>
            <pc:docMk/>
            <pc:sldMk cId="559762063" sldId="266"/>
            <ac:picMk id="3" creationId="{E54427F8-32C8-479C-824C-80B06E1A7DB5}"/>
          </ac:picMkLst>
        </pc:picChg>
        <pc:picChg chg="del">
          <ac:chgData name="Михаил Гуревич" userId="3529a43793e2434f" providerId="Windows Live" clId="Web-{325CDB7F-A5CB-4EBA-B42E-1B7741C39E12}" dt="2019-11-09T07:08:11.868" v="1484"/>
          <ac:picMkLst>
            <pc:docMk/>
            <pc:sldMk cId="559762063" sldId="266"/>
            <ac:picMk id="4" creationId="{AB6AC108-E02B-458C-8C0C-9276826346B5}"/>
          </ac:picMkLst>
        </pc:picChg>
        <pc:picChg chg="del">
          <ac:chgData name="Михаил Гуревич" userId="3529a43793e2434f" providerId="Windows Live" clId="Web-{325CDB7F-A5CB-4EBA-B42E-1B7741C39E12}" dt="2019-11-09T07:09:17.650" v="1610"/>
          <ac:picMkLst>
            <pc:docMk/>
            <pc:sldMk cId="559762063" sldId="266"/>
            <ac:picMk id="9" creationId="{0AEB18E8-20AF-4ED8-88A8-ED49DA9EA93E}"/>
          </ac:picMkLst>
        </pc:picChg>
        <pc:picChg chg="add mod">
          <ac:chgData name="Михаил Гуревич" userId="3529a43793e2434f" providerId="Windows Live" clId="Web-{325CDB7F-A5CB-4EBA-B42E-1B7741C39E12}" dt="2019-11-09T07:09:25.134" v="1611" actId="1076"/>
          <ac:picMkLst>
            <pc:docMk/>
            <pc:sldMk cId="559762063" sldId="266"/>
            <ac:picMk id="14" creationId="{6DD9EE72-72D8-4088-9442-E8987EE9CE4A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6:48.325" v="2516" actId="20577"/>
        <pc:sldMkLst>
          <pc:docMk/>
          <pc:sldMk cId="3644736314" sldId="267"/>
        </pc:sldMkLst>
        <pc:spChg chg="mod">
          <ac:chgData name="Михаил Гуревич" userId="3529a43793e2434f" providerId="Windows Live" clId="Web-{325CDB7F-A5CB-4EBA-B42E-1B7741C39E12}" dt="2019-11-09T07:12:22.527" v="1936" actId="20577"/>
          <ac:spMkLst>
            <pc:docMk/>
            <pc:sldMk cId="3644736314" sldId="267"/>
            <ac:spMk id="2" creationId="{9337199F-29C1-4B51-9A7D-C477347F6EEA}"/>
          </ac:spMkLst>
        </pc:spChg>
        <pc:spChg chg="add mod">
          <ac:chgData name="Михаил Гуревич" userId="3529a43793e2434f" providerId="Windows Live" clId="Web-{325CDB7F-A5CB-4EBA-B42E-1B7741C39E12}" dt="2019-11-09T07:16:48.325" v="2516" actId="20577"/>
          <ac:spMkLst>
            <pc:docMk/>
            <pc:sldMk cId="3644736314" sldId="267"/>
            <ac:spMk id="9" creationId="{15B72845-95FB-46CB-B503-A15DD55F18DC}"/>
          </ac:spMkLst>
        </pc:spChg>
        <pc:spChg chg="del mod">
          <ac:chgData name="Михаил Гуревич" userId="3529a43793e2434f" providerId="Windows Live" clId="Web-{325CDB7F-A5CB-4EBA-B42E-1B7741C39E12}" dt="2019-11-09T07:12:41.152" v="1950"/>
          <ac:spMkLst>
            <pc:docMk/>
            <pc:sldMk cId="3644736314" sldId="267"/>
            <ac:spMk id="12" creationId="{2C1F8AE2-3B9E-4244-8BB4-4DA47A7E800F}"/>
          </ac:spMkLst>
        </pc:spChg>
        <pc:spChg chg="del mod">
          <ac:chgData name="Михаил Гуревич" userId="3529a43793e2434f" providerId="Windows Live" clId="Web-{325CDB7F-A5CB-4EBA-B42E-1B7741C39E12}" dt="2019-11-09T07:12:40.027" v="1949"/>
          <ac:spMkLst>
            <pc:docMk/>
            <pc:sldMk cId="3644736314" sldId="267"/>
            <ac:spMk id="15" creationId="{26A0BFD3-FDDE-4020-BA15-37D59A61C598}"/>
          </ac:spMkLst>
        </pc:spChg>
        <pc:picChg chg="del">
          <ac:chgData name="Михаил Гуревич" userId="3529a43793e2434f" providerId="Windows Live" clId="Web-{325CDB7F-A5CB-4EBA-B42E-1B7741C39E12}" dt="2019-11-09T07:12:37.402" v="1942"/>
          <ac:picMkLst>
            <pc:docMk/>
            <pc:sldMk cId="3644736314" sldId="267"/>
            <ac:picMk id="3" creationId="{E54427F8-32C8-479C-824C-80B06E1A7DB5}"/>
          </ac:picMkLst>
        </pc:picChg>
        <pc:picChg chg="add mod">
          <ac:chgData name="Михаил Гуревич" userId="3529a43793e2434f" providerId="Windows Live" clId="Web-{325CDB7F-A5CB-4EBA-B42E-1B7741C39E12}" dt="2019-11-09T07:12:51.808" v="1952" actId="1076"/>
          <ac:picMkLst>
            <pc:docMk/>
            <pc:sldMk cId="3644736314" sldId="267"/>
            <ac:picMk id="4" creationId="{C43CDE22-758A-4AFD-93D6-B8F7D8329A63}"/>
          </ac:picMkLst>
        </pc:picChg>
        <pc:picChg chg="del">
          <ac:chgData name="Михаил Гуревич" userId="3529a43793e2434f" providerId="Windows Live" clId="Web-{325CDB7F-A5CB-4EBA-B42E-1B7741C39E12}" dt="2019-11-09T07:12:41.621" v="1951"/>
          <ac:picMkLst>
            <pc:docMk/>
            <pc:sldMk cId="3644736314" sldId="267"/>
            <ac:picMk id="14" creationId="{6DD9EE72-72D8-4088-9442-E8987EE9CE4A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6:42.466" v="2511" actId="20577"/>
        <pc:sldMkLst>
          <pc:docMk/>
          <pc:sldMk cId="1488320454" sldId="268"/>
        </pc:sldMkLst>
        <pc:spChg chg="mod">
          <ac:chgData name="Михаил Гуревич" userId="3529a43793e2434f" providerId="Windows Live" clId="Web-{325CDB7F-A5CB-4EBA-B42E-1B7741C39E12}" dt="2019-11-09T07:14:57.153" v="2233" actId="20577"/>
          <ac:spMkLst>
            <pc:docMk/>
            <pc:sldMk cId="1488320454" sldId="268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16:42.466" v="2511" actId="20577"/>
          <ac:spMkLst>
            <pc:docMk/>
            <pc:sldMk cId="1488320454" sldId="268"/>
            <ac:spMk id="9" creationId="{15B72845-95FB-46CB-B503-A15DD55F18DC}"/>
          </ac:spMkLst>
        </pc:spChg>
        <pc:picChg chg="add mod">
          <ac:chgData name="Михаил Гуревич" userId="3529a43793e2434f" providerId="Windows Live" clId="Web-{325CDB7F-A5CB-4EBA-B42E-1B7741C39E12}" dt="2019-11-09T07:15:26.622" v="2238" actId="14100"/>
          <ac:picMkLst>
            <pc:docMk/>
            <pc:sldMk cId="1488320454" sldId="268"/>
            <ac:picMk id="3" creationId="{5F07D16A-A082-4FEC-81EB-7114F2F79D97}"/>
          </ac:picMkLst>
        </pc:picChg>
        <pc:picChg chg="del">
          <ac:chgData name="Михаил Гуревич" userId="3529a43793e2434f" providerId="Windows Live" clId="Web-{325CDB7F-A5CB-4EBA-B42E-1B7741C39E12}" dt="2019-11-09T07:15:28.950" v="2239"/>
          <ac:picMkLst>
            <pc:docMk/>
            <pc:sldMk cId="1488320454" sldId="268"/>
            <ac:picMk id="4" creationId="{C43CDE22-758A-4AFD-93D6-B8F7D8329A63}"/>
          </ac:picMkLst>
        </pc:picChg>
      </pc:sldChg>
      <pc:sldChg chg="add del replId">
        <pc:chgData name="Михаил Гуревич" userId="3529a43793e2434f" providerId="Windows Live" clId="Web-{325CDB7F-A5CB-4EBA-B42E-1B7741C39E12}" dt="2019-11-09T07:27:34.895" v="2985"/>
        <pc:sldMkLst>
          <pc:docMk/>
          <pc:sldMk cId="408703333" sldId="269"/>
        </pc:sldMkLst>
      </pc:sldChg>
    </pc:docChg>
  </pc:docChgLst>
  <pc:docChgLst>
    <pc:chgData name="Михаил Гуревич" userId="3529a43793e2434f" providerId="Windows Live" clId="Web-{50EF20FA-464A-4586-9CE6-CC9BEA13E054}"/>
    <pc:docChg chg="modSld">
      <pc:chgData name="Михаил Гуревич" userId="3529a43793e2434f" providerId="Windows Live" clId="Web-{50EF20FA-464A-4586-9CE6-CC9BEA13E054}" dt="2019-11-09T09:59:49.276" v="40" actId="1076"/>
      <pc:docMkLst>
        <pc:docMk/>
      </pc:docMkLst>
      <pc:sldChg chg="addSp modSp">
        <pc:chgData name="Михаил Гуревич" userId="3529a43793e2434f" providerId="Windows Live" clId="Web-{50EF20FA-464A-4586-9CE6-CC9BEA13E054}" dt="2019-11-09T09:59:49.276" v="40" actId="1076"/>
        <pc:sldMkLst>
          <pc:docMk/>
          <pc:sldMk cId="630656031" sldId="259"/>
        </pc:sldMkLst>
        <pc:spChg chg="add mod">
          <ac:chgData name="Михаил Гуревич" userId="3529a43793e2434f" providerId="Windows Live" clId="Web-{50EF20FA-464A-4586-9CE6-CC9BEA13E054}" dt="2019-11-09T09:59:27.651" v="3" actId="20577"/>
          <ac:spMkLst>
            <pc:docMk/>
            <pc:sldMk cId="630656031" sldId="259"/>
            <ac:spMk id="3" creationId="{35A6EED9-D37D-4E6E-B646-280A2F880F42}"/>
          </ac:spMkLst>
        </pc:spChg>
        <pc:spChg chg="add mod">
          <ac:chgData name="Михаил Гуревич" userId="3529a43793e2434f" providerId="Windows Live" clId="Web-{50EF20FA-464A-4586-9CE6-CC9BEA13E054}" dt="2019-11-09T09:59:49.276" v="40" actId="1076"/>
          <ac:spMkLst>
            <pc:docMk/>
            <pc:sldMk cId="630656031" sldId="259"/>
            <ac:spMk id="4" creationId="{AE7A48A2-E9F8-4B0B-B011-DAD2F6EE6F77}"/>
          </ac:spMkLst>
        </pc:spChg>
      </pc:sldChg>
    </pc:docChg>
  </pc:docChgLst>
  <pc:docChgLst>
    <pc:chgData name="Михаил Гуревич" userId="3529a43793e2434f" providerId="Windows Live" clId="Web-{2B257DF6-9638-4205-9096-AA5B26EF1070}"/>
    <pc:docChg chg="modSld">
      <pc:chgData name="Михаил Гуревич" userId="3529a43793e2434f" providerId="Windows Live" clId="Web-{2B257DF6-9638-4205-9096-AA5B26EF1070}" dt="2019-11-16T06:43:08.770" v="25" actId="14100"/>
      <pc:docMkLst>
        <pc:docMk/>
      </pc:docMkLst>
      <pc:sldChg chg="delSp">
        <pc:chgData name="Михаил Гуревич" userId="3529a43793e2434f" providerId="Windows Live" clId="Web-{2B257DF6-9638-4205-9096-AA5B26EF1070}" dt="2019-11-16T06:37:00.877" v="0"/>
        <pc:sldMkLst>
          <pc:docMk/>
          <pc:sldMk cId="630656031" sldId="259"/>
        </pc:sldMkLst>
        <pc:spChg chg="del">
          <ac:chgData name="Михаил Гуревич" userId="3529a43793e2434f" providerId="Windows Live" clId="Web-{2B257DF6-9638-4205-9096-AA5B26EF1070}" dt="2019-11-16T06:37:00.877" v="0"/>
          <ac:spMkLst>
            <pc:docMk/>
            <pc:sldMk cId="630656031" sldId="259"/>
            <ac:spMk id="3" creationId="{35A6EED9-D37D-4E6E-B646-280A2F880F42}"/>
          </ac:spMkLst>
        </pc:spChg>
      </pc:sldChg>
      <pc:sldChg chg="addSp modSp">
        <pc:chgData name="Михаил Гуревич" userId="3529a43793e2434f" providerId="Windows Live" clId="Web-{2B257DF6-9638-4205-9096-AA5B26EF1070}" dt="2019-11-16T06:37:57.471" v="20" actId="1076"/>
        <pc:sldMkLst>
          <pc:docMk/>
          <pc:sldMk cId="508490294" sldId="260"/>
        </pc:sldMkLst>
        <pc:spChg chg="mod">
          <ac:chgData name="Михаил Гуревич" userId="3529a43793e2434f" providerId="Windows Live" clId="Web-{2B257DF6-9638-4205-9096-AA5B26EF1070}" dt="2019-11-16T06:37:17.846" v="10" actId="20577"/>
          <ac:spMkLst>
            <pc:docMk/>
            <pc:sldMk cId="508490294" sldId="260"/>
            <ac:spMk id="3" creationId="{358977BB-625B-4160-93C5-37E6DECACAE9}"/>
          </ac:spMkLst>
        </pc:spChg>
        <pc:picChg chg="add mod">
          <ac:chgData name="Михаил Гуревич" userId="3529a43793e2434f" providerId="Windows Live" clId="Web-{2B257DF6-9638-4205-9096-AA5B26EF1070}" dt="2019-11-16T06:37:57.471" v="20" actId="1076"/>
          <ac:picMkLst>
            <pc:docMk/>
            <pc:sldMk cId="508490294" sldId="260"/>
            <ac:picMk id="4" creationId="{7361B34C-63F9-46FA-B7D7-D498AC47F4E7}"/>
          </ac:picMkLst>
        </pc:picChg>
        <pc:picChg chg="mod">
          <ac:chgData name="Михаил Гуревич" userId="3529a43793e2434f" providerId="Windows Live" clId="Web-{2B257DF6-9638-4205-9096-AA5B26EF1070}" dt="2019-11-16T06:37:54.611" v="19" actId="1076"/>
          <ac:picMkLst>
            <pc:docMk/>
            <pc:sldMk cId="508490294" sldId="260"/>
            <ac:picMk id="13" creationId="{DF712C45-1CB1-4D29-9A74-7CAC0164DADC}"/>
          </ac:picMkLst>
        </pc:picChg>
        <pc:picChg chg="mod">
          <ac:chgData name="Михаил Гуревич" userId="3529a43793e2434f" providerId="Windows Live" clId="Web-{2B257DF6-9638-4205-9096-AA5B26EF1070}" dt="2019-11-16T06:37:49.283" v="17" actId="1076"/>
          <ac:picMkLst>
            <pc:docMk/>
            <pc:sldMk cId="508490294" sldId="260"/>
            <ac:picMk id="15" creationId="{7CADDB09-FFEB-4382-937F-8CA0A84D1207}"/>
          </ac:picMkLst>
        </pc:picChg>
      </pc:sldChg>
      <pc:sldChg chg="addSp delSp modSp">
        <pc:chgData name="Михаил Гуревич" userId="3529a43793e2434f" providerId="Windows Live" clId="Web-{2B257DF6-9638-4205-9096-AA5B26EF1070}" dt="2019-11-16T06:43:08.770" v="25" actId="14100"/>
        <pc:sldMkLst>
          <pc:docMk/>
          <pc:sldMk cId="2227606835" sldId="261"/>
        </pc:sldMkLst>
        <pc:spChg chg="add del mod">
          <ac:chgData name="Михаил Гуревич" userId="3529a43793e2434f" providerId="Windows Live" clId="Web-{2B257DF6-9638-4205-9096-AA5B26EF1070}" dt="2019-11-16T06:42:59.254" v="22"/>
          <ac:spMkLst>
            <pc:docMk/>
            <pc:sldMk cId="2227606835" sldId="261"/>
            <ac:spMk id="8" creationId="{034EDF56-336F-4324-B862-4DAC55264870}"/>
          </ac:spMkLst>
        </pc:spChg>
        <pc:picChg chg="del">
          <ac:chgData name="Михаил Гуревич" userId="3529a43793e2434f" providerId="Windows Live" clId="Web-{2B257DF6-9638-4205-9096-AA5B26EF1070}" dt="2019-11-16T06:42:57.723" v="21"/>
          <ac:picMkLst>
            <pc:docMk/>
            <pc:sldMk cId="2227606835" sldId="261"/>
            <ac:picMk id="4" creationId="{DF5AA223-79D5-449C-8B4F-BDB3D067A10A}"/>
          </ac:picMkLst>
        </pc:picChg>
        <pc:picChg chg="add mod ord">
          <ac:chgData name="Михаил Гуревич" userId="3529a43793e2434f" providerId="Windows Live" clId="Web-{2B257DF6-9638-4205-9096-AA5B26EF1070}" dt="2019-11-16T06:43:08.770" v="25" actId="14100"/>
          <ac:picMkLst>
            <pc:docMk/>
            <pc:sldMk cId="2227606835" sldId="261"/>
            <ac:picMk id="11" creationId="{01DE15C6-B8EB-4266-96F4-DAB2300106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650"/>
            <a:ext cx="10515600" cy="11731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solidFill>
                  <a:srgbClr val="0070C0"/>
                </a:solidFill>
                <a:cs typeface="Calibri Light"/>
              </a:rPr>
              <a:t>Программа для создания таблиц ФМТ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F0845-DB14-404B-BD82-A9F2C716DEF7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Титульный лист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A48A2-E9F8-4B0B-B011-DAD2F6EE6F77}"/>
              </a:ext>
            </a:extLst>
          </p:cNvPr>
          <p:cNvSpPr txBox="1"/>
          <p:nvPr/>
        </p:nvSpPr>
        <p:spPr>
          <a:xfrm>
            <a:off x="842628" y="6080035"/>
            <a:ext cx="2968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Выполнил</a:t>
            </a:r>
            <a:r>
              <a:rPr lang="de-DE" dirty="0"/>
              <a:t>: </a:t>
            </a:r>
            <a:r>
              <a:rPr lang="ru-RU" dirty="0"/>
              <a:t>Пуртов Глеб</a:t>
            </a:r>
          </a:p>
        </p:txBody>
      </p:sp>
    </p:spTree>
    <p:extLst>
      <p:ext uri="{BB962C8B-B14F-4D97-AF65-F5344CB8AC3E}">
        <p14:creationId xmlns:p14="http://schemas.microsoft.com/office/powerpoint/2010/main" val="63065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Введение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178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Данный проект представляет из себя программу для создания и редактирования таблиц для ФМТ.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5F0F-F1AC-4116-BBC2-78A5AFAADD88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Введение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F0C83-235A-C847-BEFC-03387779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72" y="1689655"/>
            <a:ext cx="5549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000000"/>
                </a:solidFill>
                <a:cs typeface="Calibri Light" panose="020F0302020204030204"/>
              </a:rPr>
              <a:t> </a:t>
            </a:r>
            <a:r>
              <a:rPr lang="ru-RU" sz="5400" dirty="0">
                <a:solidFill>
                  <a:srgbClr val="000000"/>
                </a:solidFill>
                <a:cs typeface="Calibri Light" panose="020F0302020204030204"/>
              </a:rPr>
              <a:t>Структура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25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3B09C4-1C8B-4D9D-A844-C8DA1A2F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40" y="2457391"/>
            <a:ext cx="400050" cy="400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C0CA40-D27E-4CB5-9FC5-F41135933637}"/>
              </a:ext>
            </a:extLst>
          </p:cNvPr>
          <p:cNvSpPr txBox="1"/>
          <p:nvPr/>
        </p:nvSpPr>
        <p:spPr>
          <a:xfrm>
            <a:off x="5209190" y="245739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dirty="0" err="1">
                <a:cs typeface="Calibri"/>
              </a:rPr>
              <a:t>main</a:t>
            </a:r>
            <a:r>
              <a:rPr lang="ru-RU" sz="2000" b="1" dirty="0">
                <a:cs typeface="Calibri"/>
              </a:rPr>
              <a:t>.</a:t>
            </a:r>
            <a:r>
              <a:rPr lang="ru-RU" sz="2000" b="1" dirty="0" err="1">
                <a:cs typeface="Calibri"/>
              </a:rPr>
              <a:t>py</a:t>
            </a:r>
            <a:endParaRPr lang="ru-RU" sz="2000" b="1" dirty="0">
              <a:cs typeface="Calibri"/>
            </a:endParaRPr>
          </a:p>
        </p:txBody>
      </p:sp>
      <p:pic>
        <p:nvPicPr>
          <p:cNvPr id="28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562EB9-137D-4C48-8322-35DBA492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39" y="3009840"/>
            <a:ext cx="400050" cy="400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4F6D6C-412A-4AD5-A171-8BDDE61CBF18}"/>
              </a:ext>
            </a:extLst>
          </p:cNvPr>
          <p:cNvSpPr txBox="1"/>
          <p:nvPr/>
        </p:nvSpPr>
        <p:spPr>
          <a:xfrm>
            <a:off x="5209190" y="300984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 err="1">
                <a:cs typeface="Calibri"/>
              </a:rPr>
              <a:t>sql</a:t>
            </a:r>
            <a:r>
              <a:rPr lang="ru-RU" sz="2000" dirty="0">
                <a:cs typeface="Calibri"/>
              </a:rPr>
              <a:t>.</a:t>
            </a:r>
            <a:r>
              <a:rPr lang="ru-RU" sz="2000" dirty="0" err="1">
                <a:cs typeface="Calibri"/>
              </a:rPr>
              <a:t>py</a:t>
            </a:r>
            <a:endParaRPr lang="ru-RU" sz="2000" dirty="0">
              <a:cs typeface="Calibri"/>
            </a:endParaRPr>
          </a:p>
        </p:txBody>
      </p:sp>
      <p:pic>
        <p:nvPicPr>
          <p:cNvPr id="30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EE83A0F-F4AB-4D05-931C-DBAC6F0E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39" y="3495615"/>
            <a:ext cx="400050" cy="400050"/>
          </a:xfrm>
          <a:prstGeom prst="rect">
            <a:avLst/>
          </a:prstGeom>
        </p:spPr>
      </p:pic>
      <p:pic>
        <p:nvPicPr>
          <p:cNvPr id="3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E9D3EB6-FD7C-4649-A70A-6E084467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39" y="4048065"/>
            <a:ext cx="400050" cy="4000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25953A-9D5D-452C-A6B7-B4C58C81D8F8}"/>
              </a:ext>
            </a:extLst>
          </p:cNvPr>
          <p:cNvSpPr txBox="1"/>
          <p:nvPr/>
        </p:nvSpPr>
        <p:spPr>
          <a:xfrm>
            <a:off x="5209190" y="402901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 err="1">
                <a:cs typeface="Calibri"/>
              </a:rPr>
              <a:t>Ui_team_edit</a:t>
            </a:r>
            <a:r>
              <a:rPr lang="ru-RU" sz="2000" dirty="0">
                <a:cs typeface="Calibri"/>
              </a:rPr>
              <a:t>.</a:t>
            </a:r>
            <a:r>
              <a:rPr lang="ru-RU" sz="2000" dirty="0" err="1">
                <a:cs typeface="Calibri"/>
              </a:rPr>
              <a:t>py</a:t>
            </a:r>
            <a:endParaRPr lang="ru-RU" sz="2000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C9A77-4FB8-412E-8E69-86C16708A8FF}"/>
              </a:ext>
            </a:extLst>
          </p:cNvPr>
          <p:cNvSpPr txBox="1"/>
          <p:nvPr/>
        </p:nvSpPr>
        <p:spPr>
          <a:xfrm>
            <a:off x="5209190" y="349561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 err="1">
                <a:cs typeface="Calibri"/>
              </a:rPr>
              <a:t>Ui_score_edit</a:t>
            </a:r>
            <a:r>
              <a:rPr lang="ru-RU" sz="2000" dirty="0">
                <a:cs typeface="Calibri"/>
              </a:rPr>
              <a:t>.</a:t>
            </a:r>
            <a:r>
              <a:rPr lang="ru-RU" sz="2000" dirty="0" err="1">
                <a:cs typeface="Calibri"/>
              </a:rPr>
              <a:t>py</a:t>
            </a:r>
            <a:endParaRPr lang="ru-RU" sz="2000" dirty="0"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AE7074-C7F8-4093-B896-09C5BA2E347B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Структура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661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База данных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Таблицы:</a:t>
            </a:r>
            <a:endParaRPr lang="ru-RU" dirty="0">
              <a:cs typeface="Calibri" panose="020F0502020204030204"/>
            </a:endParaRPr>
          </a:p>
          <a:p>
            <a:r>
              <a:rPr lang="de-DE" sz="3600" dirty="0" err="1">
                <a:cs typeface="Calibri"/>
              </a:rPr>
              <a:t>grid</a:t>
            </a:r>
            <a:endParaRPr lang="ru-RU" sz="3600" dirty="0">
              <a:cs typeface="Calibri"/>
            </a:endParaRPr>
          </a:p>
          <a:p>
            <a:r>
              <a:rPr lang="de-DE" sz="3600" dirty="0" err="1">
                <a:cs typeface="Calibri"/>
              </a:rPr>
              <a:t>players</a:t>
            </a:r>
            <a:endParaRPr lang="ru-RU" sz="3600" dirty="0">
              <a:cs typeface="Calibri"/>
            </a:endParaRPr>
          </a:p>
          <a:p>
            <a:r>
              <a:rPr lang="de-DE" sz="3600" dirty="0" err="1">
                <a:cs typeface="Calibri"/>
              </a:rPr>
              <a:t>scores</a:t>
            </a:r>
            <a:endParaRPr lang="ru-RU" sz="3600" dirty="0">
              <a:cs typeface="Calibri"/>
            </a:endParaRPr>
          </a:p>
          <a:p>
            <a:r>
              <a:rPr lang="de-DE" sz="3600" dirty="0" err="1">
                <a:cs typeface="Calibri"/>
              </a:rPr>
              <a:t>teams</a:t>
            </a:r>
            <a:endParaRPr lang="de-DE" sz="3600" dirty="0">
              <a:cs typeface="Calibri"/>
            </a:endParaRPr>
          </a:p>
          <a:p>
            <a:r>
              <a:rPr lang="de-DE" sz="3600" dirty="0">
                <a:cs typeface="Calibri"/>
              </a:rPr>
              <a:t>tour{</a:t>
            </a:r>
            <a:r>
              <a:rPr lang="de-DE" sz="3600" dirty="0" err="1">
                <a:cs typeface="Calibri"/>
              </a:rPr>
              <a:t>n</a:t>
            </a:r>
            <a:r>
              <a:rPr lang="de-DE" sz="3600" dirty="0">
                <a:cs typeface="Calibri"/>
              </a:rPr>
              <a:t>}</a:t>
            </a:r>
            <a:endParaRPr lang="ru-RU" sz="3600" dirty="0" err="1">
              <a:cs typeface="Calibri"/>
            </a:endParaRPr>
          </a:p>
          <a:p>
            <a:pPr marL="0" indent="0">
              <a:buNone/>
            </a:pPr>
            <a:endParaRPr lang="ru-RU" sz="3600" dirty="0">
              <a:cs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База данных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5C112-0229-6243-B185-62B84BFD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26" y="2059151"/>
            <a:ext cx="4666374" cy="25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0070C0"/>
                </a:solidFill>
              </a:rPr>
              <a:t>Дизайн приложения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38B3B-89F4-ED4D-9B5B-3EADB901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67" y="1502701"/>
            <a:ext cx="2872659" cy="4461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A7F93-AF39-7643-8598-F3266461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20" y="1526415"/>
            <a:ext cx="3000047" cy="4414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51378-D526-3443-A7BF-FDD3D7C2D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79" y="1557851"/>
            <a:ext cx="5549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dirty="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 (</a:t>
            </a:r>
            <a:r>
              <a:rPr lang="de-DE" sz="5400" dirty="0" err="1">
                <a:solidFill>
                  <a:srgbClr val="0070C0"/>
                </a:solidFill>
                <a:cs typeface="Calibri Light"/>
              </a:rPr>
              <a:t>main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.</a:t>
            </a:r>
            <a:r>
              <a:rPr lang="ru-RU" sz="5400" dirty="0" err="1">
                <a:solidFill>
                  <a:srgbClr val="0070C0"/>
                </a:solidFill>
                <a:cs typeface="Calibri Light"/>
              </a:rPr>
              <a:t>py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F8AE2-3B9E-4244-8BB4-4DA47A7E800F}"/>
              </a:ext>
            </a:extLst>
          </p:cNvPr>
          <p:cNvSpPr txBox="1"/>
          <p:nvPr/>
        </p:nvSpPr>
        <p:spPr>
          <a:xfrm>
            <a:off x="5350421" y="3281630"/>
            <a:ext cx="55353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Главный класс. Реализованы все необходимые функции для работы программы. Привязка всех кнопок, функций происходит здесь.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2681C-918C-2542-9ED1-868EB59E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09" y="1592482"/>
            <a:ext cx="2547015" cy="4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0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dirty="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 (</a:t>
            </a:r>
            <a:r>
              <a:rPr lang="de-DE" sz="5400" dirty="0" err="1">
                <a:solidFill>
                  <a:srgbClr val="0070C0"/>
                </a:solidFill>
                <a:cs typeface="Calibri Light"/>
              </a:rPr>
              <a:t>sql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.</a:t>
            </a:r>
            <a:r>
              <a:rPr lang="ru-RU" sz="5400" dirty="0" err="1">
                <a:solidFill>
                  <a:srgbClr val="0070C0"/>
                </a:solidFill>
                <a:cs typeface="Calibri Light"/>
              </a:rPr>
              <a:t>py</a:t>
            </a:r>
            <a:r>
              <a:rPr lang="ru-RU" sz="5400" dirty="0">
                <a:solidFill>
                  <a:srgbClr val="0070C0"/>
                </a:solidFill>
                <a:cs typeface="Calibri Light"/>
              </a:rPr>
              <a:t>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F8AE2-3B9E-4244-8BB4-4DA47A7E800F}"/>
              </a:ext>
            </a:extLst>
          </p:cNvPr>
          <p:cNvSpPr txBox="1"/>
          <p:nvPr/>
        </p:nvSpPr>
        <p:spPr>
          <a:xfrm>
            <a:off x="6222125" y="2183517"/>
            <a:ext cx="496351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Один из важнейших классов – класс базы данных. Именно с помощью этого модуля происходит взаимодействие со всеми таблицами и вывод их в окно приложения.</a:t>
            </a:r>
          </a:p>
          <a:p>
            <a:endParaRPr lang="ru-RU" sz="20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75DA1-4691-7440-8001-0949FC98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86" y="1518252"/>
            <a:ext cx="4105040" cy="472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Заключение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К сожалению, в данной работе не удалось реализовать все изученные функции, но она выполняет свои основные задачи.</a:t>
            </a:r>
          </a:p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В дальнейшем можно добавить другие функции в программу, такие как экспорт таблиц, алгоритм упорядочивания матчей и т.д.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2021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71925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Программа для создания таблиц ФМТ</vt:lpstr>
      <vt:lpstr>Введение</vt:lpstr>
      <vt:lpstr> Структура программы</vt:lpstr>
      <vt:lpstr>База данных</vt:lpstr>
      <vt:lpstr>Дизайн приложения</vt:lpstr>
      <vt:lpstr>Python (main.py)</vt:lpstr>
      <vt:lpstr>Python (sql.py)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Глеб Пуртов</cp:lastModifiedBy>
  <cp:revision>20</cp:revision>
  <dcterms:created xsi:type="dcterms:W3CDTF">2019-11-09T06:25:24Z</dcterms:created>
  <dcterms:modified xsi:type="dcterms:W3CDTF">2021-11-19T08:44:35Z</dcterms:modified>
</cp:coreProperties>
</file>