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33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9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68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7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40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1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60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07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2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66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25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91F3-5A81-4F21-A45F-2E9A00B7C814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0B63-846E-4BB8-8C32-D72919AAB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1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9200"/>
            <a:ext cx="6096000" cy="441960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V="1">
            <a:off x="3482236" y="4897677"/>
            <a:ext cx="4985359" cy="37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589111" y="4897677"/>
            <a:ext cx="77912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length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467595" y="4916466"/>
            <a:ext cx="0" cy="394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455067" y="4920920"/>
            <a:ext cx="78047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height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974915" y="4597052"/>
            <a:ext cx="0" cy="876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974915" y="5035463"/>
            <a:ext cx="141846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b</a:t>
            </a:r>
            <a:r>
              <a:rPr lang="de-DE" dirty="0" err="1" smtClean="0"/>
              <a:t>lade_height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74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381000"/>
            <a:ext cx="4752975" cy="6096000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V="1">
            <a:off x="5261956" y="4646815"/>
            <a:ext cx="2310939" cy="16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5361709" y="2236124"/>
            <a:ext cx="2094807" cy="16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31852" y="4655127"/>
            <a:ext cx="137114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l</a:t>
            </a:r>
            <a:r>
              <a:rPr lang="de-DE" dirty="0" err="1" smtClean="0"/>
              <a:t>ower_width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1852" y="2236124"/>
            <a:ext cx="139974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upper_width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24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Wenzel</dc:creator>
  <cp:lastModifiedBy>Johannes Wenzel</cp:lastModifiedBy>
  <cp:revision>3</cp:revision>
  <dcterms:created xsi:type="dcterms:W3CDTF">2022-01-04T12:16:09Z</dcterms:created>
  <dcterms:modified xsi:type="dcterms:W3CDTF">2022-01-05T16:28:31Z</dcterms:modified>
</cp:coreProperties>
</file>