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5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1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0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0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4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2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A211-E604-4605-86C7-EF85AFAE442E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D4A9-EA60-4593-B583-CD880CA2A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6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2778" t="15513" r="25000" b="9231"/>
          <a:stretch/>
        </p:blipFill>
        <p:spPr>
          <a:xfrm>
            <a:off x="4667736" y="1727200"/>
            <a:ext cx="4718255" cy="3683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30486" t="43974" r="42361" b="31539"/>
          <a:stretch/>
        </p:blipFill>
        <p:spPr>
          <a:xfrm rot="16200000">
            <a:off x="2247900" y="3463105"/>
            <a:ext cx="2616200" cy="1277990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>
          <a:xfrm flipH="1" flipV="1">
            <a:off x="3835400" y="3060700"/>
            <a:ext cx="1943100" cy="139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 flipV="1">
            <a:off x="3816350" y="3498850"/>
            <a:ext cx="1943100" cy="1397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3708400" y="4978400"/>
            <a:ext cx="2051050" cy="2667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302000" y="4603750"/>
            <a:ext cx="2397368" cy="603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967126" y="5600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DHT</a:t>
            </a:r>
          </a:p>
          <a:p>
            <a:pPr algn="ctr"/>
            <a:r>
              <a:rPr lang="de-DE" dirty="0" smtClean="0"/>
              <a:t>(Gitter außen)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131749" y="514350"/>
            <a:ext cx="10719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Schraub-block 3x</a:t>
            </a:r>
            <a:endParaRPr lang="de-DE" dirty="0" smtClean="0"/>
          </a:p>
        </p:txBody>
      </p:sp>
      <p:sp>
        <p:nvSpPr>
          <p:cNvPr id="20" name="Rechteck 19"/>
          <p:cNvSpPr/>
          <p:nvPr/>
        </p:nvSpPr>
        <p:spPr>
          <a:xfrm>
            <a:off x="5699368" y="517525"/>
            <a:ext cx="10719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Schraub-block 2x</a:t>
            </a:r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69" t="53205" r="77500" b="29615"/>
          <a:stretch/>
        </p:blipFill>
        <p:spPr>
          <a:xfrm>
            <a:off x="7498225" y="911225"/>
            <a:ext cx="1681471" cy="1701800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>
            <a:off x="4806950" y="1428750"/>
            <a:ext cx="952500" cy="66675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>
            <a:off x="6235355" y="1431925"/>
            <a:ext cx="700726" cy="809625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7424326" y="5207000"/>
            <a:ext cx="0" cy="498475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424326" y="514350"/>
            <a:ext cx="203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 Dupont (</a:t>
            </a:r>
            <a:r>
              <a:rPr lang="de-DE" dirty="0" err="1" smtClean="0"/>
              <a:t>Female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ca</a:t>
            </a:r>
            <a:r>
              <a:rPr lang="de-DE" dirty="0" smtClean="0"/>
              <a:t> 5 cm + Stecker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276600" y="5468719"/>
            <a:ext cx="125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 Drähte </a:t>
            </a:r>
            <a:r>
              <a:rPr lang="de-DE" dirty="0" err="1" smtClean="0"/>
              <a:t>ca</a:t>
            </a:r>
            <a:endParaRPr lang="de-DE" dirty="0" smtClean="0"/>
          </a:p>
          <a:p>
            <a:r>
              <a:rPr lang="de-DE" dirty="0" smtClean="0"/>
              <a:t>5 cm</a:t>
            </a:r>
          </a:p>
        </p:txBody>
      </p:sp>
    </p:spTree>
    <p:extLst>
      <p:ext uri="{BB962C8B-B14F-4D97-AF65-F5344CB8AC3E}">
        <p14:creationId xmlns:p14="http://schemas.microsoft.com/office/powerpoint/2010/main" val="191657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Wenzel</dc:creator>
  <cp:lastModifiedBy>Johannes Wenzel</cp:lastModifiedBy>
  <cp:revision>2</cp:revision>
  <dcterms:created xsi:type="dcterms:W3CDTF">2021-07-26T14:32:05Z</dcterms:created>
  <dcterms:modified xsi:type="dcterms:W3CDTF">2021-07-26T14:36:56Z</dcterms:modified>
</cp:coreProperties>
</file>