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3BA9-E357-476B-A89F-8CC463920A9A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D6-4BDA-4630-B4D9-5FA8329B15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17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3BA9-E357-476B-A89F-8CC463920A9A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D6-4BDA-4630-B4D9-5FA8329B15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16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3BA9-E357-476B-A89F-8CC463920A9A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D6-4BDA-4630-B4D9-5FA8329B15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01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3BA9-E357-476B-A89F-8CC463920A9A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D6-4BDA-4630-B4D9-5FA8329B15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25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3BA9-E357-476B-A89F-8CC463920A9A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D6-4BDA-4630-B4D9-5FA8329B15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86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3BA9-E357-476B-A89F-8CC463920A9A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D6-4BDA-4630-B4D9-5FA8329B15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39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3BA9-E357-476B-A89F-8CC463920A9A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D6-4BDA-4630-B4D9-5FA8329B15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57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3BA9-E357-476B-A89F-8CC463920A9A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D6-4BDA-4630-B4D9-5FA8329B15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02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3BA9-E357-476B-A89F-8CC463920A9A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D6-4BDA-4630-B4D9-5FA8329B15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06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3BA9-E357-476B-A89F-8CC463920A9A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D6-4BDA-4630-B4D9-5FA8329B15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59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3BA9-E357-476B-A89F-8CC463920A9A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22D6-4BDA-4630-B4D9-5FA8329B15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42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3BA9-E357-476B-A89F-8CC463920A9A}" type="datetimeFigureOut">
              <a:rPr lang="de-DE" smtClean="0"/>
              <a:t>19.04.2020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B22D6-4BDA-4630-B4D9-5FA8329B15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7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50620" y="857250"/>
            <a:ext cx="6858000" cy="5143500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>
            <a:off x="2471651" y="3984567"/>
            <a:ext cx="1729048" cy="10058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149988" y="6299445"/>
            <a:ext cx="132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Push </a:t>
            </a:r>
            <a:r>
              <a:rPr lang="de-DE" dirty="0" err="1" smtClean="0"/>
              <a:t>button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3478493" y="6114594"/>
            <a:ext cx="1901515" cy="4138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008479" y="3615235"/>
            <a:ext cx="92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Lift </a:t>
            </a:r>
            <a:r>
              <a:rPr lang="de-DE" dirty="0" err="1" smtClean="0"/>
              <a:t>seat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 flipV="1">
            <a:off x="6899564" y="4771505"/>
            <a:ext cx="2321172" cy="8894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8758074" y="5745262"/>
            <a:ext cx="187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Press </a:t>
            </a:r>
            <a:r>
              <a:rPr lang="de-DE" dirty="0" err="1" smtClean="0"/>
              <a:t>door</a:t>
            </a:r>
            <a:r>
              <a:rPr lang="de-DE" dirty="0" smtClean="0"/>
              <a:t> handle</a:t>
            </a:r>
            <a:endParaRPr lang="de-DE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 flipV="1">
            <a:off x="5827222" y="4284627"/>
            <a:ext cx="1853738" cy="18299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7056736" y="6159112"/>
            <a:ext cx="112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Turn </a:t>
            </a:r>
            <a:r>
              <a:rPr lang="de-DE" dirty="0" err="1" smtClean="0">
                <a:solidFill>
                  <a:schemeClr val="bg1"/>
                </a:solidFill>
              </a:rPr>
              <a:t>knob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 flipH="1" flipV="1">
            <a:off x="7592716" y="4100945"/>
            <a:ext cx="2321172" cy="8894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9024417" y="4990407"/>
            <a:ext cx="97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Turn </a:t>
            </a:r>
            <a:r>
              <a:rPr lang="de-DE" dirty="0" err="1" smtClean="0"/>
              <a:t>key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85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Wenzel</dc:creator>
  <cp:lastModifiedBy>Johannes Wenzel</cp:lastModifiedBy>
  <cp:revision>2</cp:revision>
  <dcterms:created xsi:type="dcterms:W3CDTF">2020-04-19T10:41:44Z</dcterms:created>
  <dcterms:modified xsi:type="dcterms:W3CDTF">2020-04-19T11:11:53Z</dcterms:modified>
</cp:coreProperties>
</file>