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21383625" cy="30275213"/>
  <p:notesSz cx="6858000" cy="9144000"/>
  <p:embeddedFontLst>
    <p:embeddedFont>
      <p:font typeface="MaruBuri Bold" panose="020B0600000101010101" pitchFamily="34" charset="-127"/>
      <p:bold r:id="rId5"/>
    </p:embeddedFont>
    <p:embeddedFont>
      <p:font typeface="MaruBuri Regular" panose="020B0600000101010101" pitchFamily="34" charset="-127"/>
      <p:regular r:id="rId6"/>
    </p:embeddedFont>
    <p:embeddedFont>
      <p:font typeface="MaruBuri SemiBold" panose="020B0600000101010101" pitchFamily="34" charset="-127"/>
      <p:regular r:id="rId7"/>
      <p:bold r:id="rId8"/>
    </p:embeddedFont>
    <p:embeddedFont>
      <p:font typeface="MAaruBuri ExtraLight" panose="020B0600000101010101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5">
          <p15:clr>
            <a:srgbClr val="A4A3A4"/>
          </p15:clr>
        </p15:guide>
        <p15:guide id="2" pos="6735">
          <p15:clr>
            <a:srgbClr val="A4A3A4"/>
          </p15:clr>
        </p15:guide>
        <p15:guide id="3" pos="6831">
          <p15:clr>
            <a:srgbClr val="9AA0A6"/>
          </p15:clr>
        </p15:guide>
        <p15:guide id="4" pos="567">
          <p15:clr>
            <a:srgbClr val="9AA0A6"/>
          </p15:clr>
        </p15:guide>
        <p15:guide id="5" pos="13039">
          <p15:clr>
            <a:srgbClr val="9AA0A6"/>
          </p15:clr>
        </p15:guide>
        <p15:guide id="6" orient="horz" pos="567">
          <p15:clr>
            <a:srgbClr val="9AA0A6"/>
          </p15:clr>
        </p15:guide>
        <p15:guide id="7" orient="horz" pos="186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A92"/>
    <a:srgbClr val="B7B7B7"/>
    <a:srgbClr val="6A5C54"/>
    <a:srgbClr val="FAEFEA"/>
    <a:srgbClr val="6A5B53"/>
    <a:srgbClr val="6A5D53"/>
    <a:srgbClr val="807671"/>
    <a:srgbClr val="473F38"/>
    <a:srgbClr val="6A5E53"/>
    <a:srgbClr val="898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61721D-9CF2-4127-97A5-2DE316F876E4}">
  <a:tblStyle styleId="{2261721D-9CF2-4127-97A5-2DE316F87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719"/>
  </p:normalViewPr>
  <p:slideViewPr>
    <p:cSldViewPr snapToGrid="0">
      <p:cViewPr>
        <p:scale>
          <a:sx n="54" d="100"/>
          <a:sy n="54" d="100"/>
        </p:scale>
        <p:origin x="2904" y="-3320"/>
      </p:cViewPr>
      <p:guideLst>
        <p:guide orient="horz" pos="10715"/>
        <p:guide pos="6735"/>
        <p:guide pos="6831"/>
        <p:guide pos="567"/>
        <p:guide pos="13039"/>
        <p:guide orient="horz" pos="567"/>
        <p:guide orient="horz" pos="186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92609837530a575" providerId="LiveId" clId="{AEA7F5F1-784A-4E63-8714-E45B0C397DC3}"/>
    <pc:docChg chg="modSld">
      <pc:chgData name="" userId="692609837530a575" providerId="LiveId" clId="{AEA7F5F1-784A-4E63-8714-E45B0C397DC3}" dt="2021-11-22T09:55:29.283" v="34" actId="1076"/>
      <pc:docMkLst>
        <pc:docMk/>
      </pc:docMkLst>
      <pc:sldChg chg="modSp">
        <pc:chgData name="" userId="692609837530a575" providerId="LiveId" clId="{AEA7F5F1-784A-4E63-8714-E45B0C397DC3}" dt="2021-11-22T09:55:29.283" v="34" actId="1076"/>
        <pc:sldMkLst>
          <pc:docMk/>
          <pc:sldMk cId="0" sldId="256"/>
        </pc:sldMkLst>
        <pc:spChg chg="mod">
          <ac:chgData name="" userId="692609837530a575" providerId="LiveId" clId="{AEA7F5F1-784A-4E63-8714-E45B0C397DC3}" dt="2021-11-22T09:54:22.403" v="25" actId="14100"/>
          <ac:spMkLst>
            <pc:docMk/>
            <pc:sldMk cId="0" sldId="256"/>
            <ac:spMk id="11" creationId="{D6A10ACB-192A-4993-A6B0-222081BE585C}"/>
          </ac:spMkLst>
        </pc:spChg>
        <pc:spChg chg="mod">
          <ac:chgData name="" userId="692609837530a575" providerId="LiveId" clId="{AEA7F5F1-784A-4E63-8714-E45B0C397DC3}" dt="2021-11-22T09:53:01.420" v="0"/>
          <ac:spMkLst>
            <pc:docMk/>
            <pc:sldMk cId="0" sldId="256"/>
            <ac:spMk id="68" creationId="{00000000-0000-0000-0000-000000000000}"/>
          </ac:spMkLst>
        </pc:spChg>
        <pc:spChg chg="mod">
          <ac:chgData name="" userId="692609837530a575" providerId="LiveId" clId="{AEA7F5F1-784A-4E63-8714-E45B0C397DC3}" dt="2021-11-22T09:53:44.944" v="6" actId="14100"/>
          <ac:spMkLst>
            <pc:docMk/>
            <pc:sldMk cId="0" sldId="256"/>
            <ac:spMk id="97" creationId="{B3686FB4-B153-554C-AE74-42A1ACF9E004}"/>
          </ac:spMkLst>
        </pc:spChg>
        <pc:spChg chg="mod">
          <ac:chgData name="" userId="692609837530a575" providerId="LiveId" clId="{AEA7F5F1-784A-4E63-8714-E45B0C397DC3}" dt="2021-11-22T09:55:29.283" v="34" actId="1076"/>
          <ac:spMkLst>
            <pc:docMk/>
            <pc:sldMk cId="0" sldId="256"/>
            <ac:spMk id="120" creationId="{0DEF7F9E-58E5-A448-A3FB-CDD503A43E93}"/>
          </ac:spMkLst>
        </pc:spChg>
        <pc:spChg chg="mod">
          <ac:chgData name="" userId="692609837530a575" providerId="LiveId" clId="{AEA7F5F1-784A-4E63-8714-E45B0C397DC3}" dt="2021-11-22T09:55:24.985" v="33" actId="1076"/>
          <ac:spMkLst>
            <pc:docMk/>
            <pc:sldMk cId="0" sldId="256"/>
            <ac:spMk id="153" creationId="{B7957F22-914A-4EC0-BBCC-C79D8F296E47}"/>
          </ac:spMkLst>
        </pc:spChg>
        <pc:spChg chg="mod">
          <ac:chgData name="" userId="692609837530a575" providerId="LiveId" clId="{AEA7F5F1-784A-4E63-8714-E45B0C397DC3}" dt="2021-11-22T09:55:09.441" v="30" actId="1076"/>
          <ac:spMkLst>
            <pc:docMk/>
            <pc:sldMk cId="0" sldId="256"/>
            <ac:spMk id="157" creationId="{E738A374-EE61-4A85-9FE1-BA3960C62E85}"/>
          </ac:spMkLst>
        </pc:spChg>
        <pc:grpChg chg="mod">
          <ac:chgData name="" userId="692609837530a575" providerId="LiveId" clId="{AEA7F5F1-784A-4E63-8714-E45B0C397DC3}" dt="2021-11-22T09:55:20.442" v="32" actId="1076"/>
          <ac:grpSpMkLst>
            <pc:docMk/>
            <pc:sldMk cId="0" sldId="256"/>
            <ac:grpSpMk id="142" creationId="{C4C8FF07-EB53-4D61-9DAA-63916C35BA3E}"/>
          </ac:grpSpMkLst>
        </pc:grpChg>
        <pc:picChg chg="mod">
          <ac:chgData name="" userId="692609837530a575" providerId="LiveId" clId="{AEA7F5F1-784A-4E63-8714-E45B0C397DC3}" dt="2021-11-22T09:55:13.799" v="31" actId="1076"/>
          <ac:picMkLst>
            <pc:docMk/>
            <pc:sldMk cId="0" sldId="256"/>
            <ac:picMk id="156" creationId="{E9BB77E0-D7E5-427D-8A41-AF3FBB459622}"/>
          </ac:picMkLst>
        </pc:picChg>
        <pc:cxnChg chg="mod">
          <ac:chgData name="" userId="692609837530a575" providerId="LiveId" clId="{AEA7F5F1-784A-4E63-8714-E45B0C397DC3}" dt="2021-11-22T09:53:44.944" v="6" actId="14100"/>
          <ac:cxnSpMkLst>
            <pc:docMk/>
            <pc:sldMk cId="0" sldId="256"/>
            <ac:cxnSpMk id="109" creationId="{CE711844-B522-2141-ACDD-93146DF915C4}"/>
          </ac:cxnSpMkLst>
        </pc:cxnChg>
      </pc:sldChg>
    </pc:docChg>
  </pc:docChgLst>
  <pc:docChgLst>
    <pc:chgData userId="692609837530a575" providerId="LiveId" clId="{1917F388-ED10-43D7-B1F2-5347CF410786}"/>
    <pc:docChg chg="modSld">
      <pc:chgData name="" userId="692609837530a575" providerId="LiveId" clId="{1917F388-ED10-43D7-B1F2-5347CF410786}" dt="2021-11-22T08:48:33.459" v="24"/>
      <pc:docMkLst>
        <pc:docMk/>
      </pc:docMkLst>
      <pc:sldChg chg="modSp">
        <pc:chgData name="" userId="692609837530a575" providerId="LiveId" clId="{1917F388-ED10-43D7-B1F2-5347CF410786}" dt="2021-11-22T08:48:33.459" v="24"/>
        <pc:sldMkLst>
          <pc:docMk/>
          <pc:sldMk cId="0" sldId="256"/>
        </pc:sldMkLst>
        <pc:spChg chg="mod">
          <ac:chgData name="" userId="692609837530a575" providerId="LiveId" clId="{1917F388-ED10-43D7-B1F2-5347CF410786}" dt="2021-11-22T08:48:33.459" v="24"/>
          <ac:spMkLst>
            <pc:docMk/>
            <pc:sldMk cId="0" sldId="256"/>
            <ac:spMk id="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8368" y="685800"/>
            <a:ext cx="242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c6feef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c6feef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8956" y="4382765"/>
            <a:ext cx="19926000" cy="12082200"/>
          </a:xfrm>
          <a:prstGeom prst="rect">
            <a:avLst/>
          </a:prstGeom>
        </p:spPr>
        <p:txBody>
          <a:bodyPr spcFirstLastPara="1" wrap="square" lIns="321925" tIns="321925" rIns="321925" bIns="321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8936" y="16682409"/>
            <a:ext cx="19926000" cy="46656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8936" y="6510944"/>
            <a:ext cx="19926000" cy="11557800"/>
          </a:xfrm>
          <a:prstGeom prst="rect">
            <a:avLst/>
          </a:prstGeom>
        </p:spPr>
        <p:txBody>
          <a:bodyPr spcFirstLastPara="1" wrap="square" lIns="321925" tIns="321925" rIns="321925" bIns="321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8936" y="18554829"/>
            <a:ext cx="19926000" cy="76569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marL="457200" lvl="0" indent="-62865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marL="914400" lvl="1" indent="-53975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marL="1371600" lvl="2" indent="-53975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marL="1828800" lvl="3" indent="-53975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marL="2286000" lvl="4" indent="-53975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marL="2743200" lvl="5" indent="-53975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marL="3200400" lvl="6" indent="-53975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marL="3657600" lvl="7" indent="-53975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marL="4114800" lvl="8" indent="-539750" algn="ctr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8936" y="12660471"/>
            <a:ext cx="19926000" cy="49551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8936" y="2619535"/>
            <a:ext cx="19926000" cy="33711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8936" y="6783772"/>
            <a:ext cx="19926000" cy="201099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marL="457200" lvl="0" indent="-62865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marL="914400" lvl="1" indent="-53975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marL="1371600" lvl="2" indent="-53975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marL="1828800" lvl="3" indent="-53975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marL="2286000" lvl="4" indent="-53975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marL="2743200" lvl="5" indent="-53975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marL="3200400" lvl="6" indent="-53975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marL="3657600" lvl="7" indent="-53975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marL="4114800" lvl="8" indent="-53975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8936" y="2619535"/>
            <a:ext cx="19926000" cy="33711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8936" y="6783772"/>
            <a:ext cx="9354000" cy="201099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marL="457200" lvl="0" indent="-53975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marL="914400" lvl="1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marL="1371600" lvl="2" indent="-4953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marL="1828800" lvl="3" indent="-4953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marL="2286000" lvl="4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marL="2743200" lvl="5" indent="-4953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marL="3200400" lvl="6" indent="-4953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marL="3657600" lvl="7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marL="4114800" lvl="8" indent="-4953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300967" y="6783772"/>
            <a:ext cx="9354000" cy="201099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marL="457200" lvl="0" indent="-53975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marL="914400" lvl="1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marL="1371600" lvl="2" indent="-4953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marL="1828800" lvl="3" indent="-4953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marL="2286000" lvl="4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marL="2743200" lvl="5" indent="-4953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marL="3200400" lvl="6" indent="-4953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marL="3657600" lvl="7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marL="4114800" lvl="8" indent="-4953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8936" y="2619535"/>
            <a:ext cx="19926000" cy="33711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8936" y="3270408"/>
            <a:ext cx="6566700" cy="4448100"/>
          </a:xfrm>
          <a:prstGeom prst="rect">
            <a:avLst/>
          </a:prstGeom>
        </p:spPr>
        <p:txBody>
          <a:bodyPr spcFirstLastPara="1" wrap="square" lIns="321925" tIns="321925" rIns="321925" bIns="3219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8936" y="8179553"/>
            <a:ext cx="6566700" cy="187149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marL="457200" lvl="0" indent="-4953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marL="914400" lvl="1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marL="1371600" lvl="2" indent="-4953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marL="1828800" lvl="3" indent="-4953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marL="2286000" lvl="4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marL="2743200" lvl="5" indent="-4953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marL="3200400" lvl="6" indent="-4953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marL="3657600" lvl="7" indent="-4953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marL="4114800" lvl="8" indent="-4953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6490" y="2649702"/>
            <a:ext cx="14891700" cy="240795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2000" y="-736"/>
            <a:ext cx="1069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0894" y="7258794"/>
            <a:ext cx="9459900" cy="8725200"/>
          </a:xfrm>
          <a:prstGeom prst="rect">
            <a:avLst/>
          </a:prstGeom>
        </p:spPr>
        <p:txBody>
          <a:bodyPr spcFirstLastPara="1" wrap="square" lIns="321925" tIns="321925" rIns="321925" bIns="321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0894" y="16499640"/>
            <a:ext cx="9459900" cy="7270200"/>
          </a:xfrm>
          <a:prstGeom prst="rect">
            <a:avLst/>
          </a:prstGeom>
        </p:spPr>
        <p:txBody>
          <a:bodyPr spcFirstLastPara="1" wrap="square" lIns="321925" tIns="321925" rIns="321925" bIns="321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551429" y="4262097"/>
            <a:ext cx="8973000" cy="217503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marL="457200" lvl="0" indent="-62865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marL="914400" lvl="1" indent="-53975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marL="1371600" lvl="2" indent="-53975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marL="1828800" lvl="3" indent="-53975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marL="2286000" lvl="4" indent="-53975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marL="2743200" lvl="5" indent="-53975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marL="3200400" lvl="6" indent="-53975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marL="3657600" lvl="7" indent="-53975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marL="4114800" lvl="8" indent="-53975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8936" y="24902282"/>
            <a:ext cx="14028600" cy="3561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8936" y="2619535"/>
            <a:ext cx="199260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925" tIns="321925" rIns="321925" bIns="3219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8936" y="6783772"/>
            <a:ext cx="19926000" cy="20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925" tIns="321925" rIns="321925" bIns="321925" anchor="t" anchorCtr="0">
            <a:noAutofit/>
          </a:bodyPr>
          <a:lstStyle>
            <a:lvl1pPr marL="457200" lvl="0" indent="-628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marL="914400" lvl="1" indent="-5397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marL="1371600" lvl="2" indent="-5397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marL="1828800" lvl="3" indent="-5397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marL="2286000" lvl="4" indent="-5397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marL="2743200" lvl="5" indent="-5397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marL="3200400" lvl="6" indent="-5397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marL="3657600" lvl="7" indent="-53975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marL="4114800" lvl="8" indent="-539750">
              <a:lnSpc>
                <a:spcPct val="115000"/>
              </a:lnSpc>
              <a:spcBef>
                <a:spcPts val="5600"/>
              </a:spcBef>
              <a:spcAft>
                <a:spcPts val="560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813543" y="27448926"/>
            <a:ext cx="1283100" cy="23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1925" tIns="321925" rIns="321925" bIns="321925" anchor="ctr" anchorCtr="0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21384000" cy="5410200"/>
          </a:xfrm>
          <a:prstGeom prst="rect">
            <a:avLst/>
          </a:prstGeom>
          <a:solidFill>
            <a:srgbClr val="EEEAE2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62E914-0794-A94C-83EB-23F1553F58A4}"/>
              </a:ext>
            </a:extLst>
          </p:cNvPr>
          <p:cNvGrpSpPr/>
          <p:nvPr/>
        </p:nvGrpSpPr>
        <p:grpSpPr>
          <a:xfrm>
            <a:off x="0" y="928857"/>
            <a:ext cx="21438874" cy="5436028"/>
            <a:chOff x="0" y="-1"/>
            <a:chExt cx="21438874" cy="5436028"/>
          </a:xfrm>
        </p:grpSpPr>
        <p:pic>
          <p:nvPicPr>
            <p:cNvPr id="37" name="Object 2">
              <a:extLst>
                <a:ext uri="{FF2B5EF4-FFF2-40B4-BE49-F238E27FC236}">
                  <a16:creationId xmlns:a16="http://schemas.microsoft.com/office/drawing/2014/main" id="{79239249-1698-1B44-9498-DA6BEF2E9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27924" t="56472" r="3167" b="3045"/>
            <a:stretch/>
          </p:blipFill>
          <p:spPr>
            <a:xfrm>
              <a:off x="0" y="-1"/>
              <a:ext cx="9253154" cy="5436028"/>
            </a:xfrm>
            <a:prstGeom prst="rect">
              <a:avLst/>
            </a:prstGeom>
          </p:spPr>
        </p:pic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26E0EF25-0C65-1C42-AE61-F76869AB5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8010" t="1262" b="58256"/>
            <a:stretch/>
          </p:blipFill>
          <p:spPr>
            <a:xfrm>
              <a:off x="9086456" y="-1"/>
              <a:ext cx="12352418" cy="5436027"/>
            </a:xfrm>
            <a:prstGeom prst="rect">
              <a:avLst/>
            </a:prstGeom>
          </p:spPr>
        </p:pic>
      </p:grpSp>
      <p:sp>
        <p:nvSpPr>
          <p:cNvPr id="54" name="Google Shape;54;p13"/>
          <p:cNvSpPr/>
          <p:nvPr/>
        </p:nvSpPr>
        <p:spPr>
          <a:xfrm>
            <a:off x="11277600" y="6716335"/>
            <a:ext cx="9372600" cy="10494948"/>
          </a:xfrm>
          <a:custGeom>
            <a:avLst/>
            <a:gdLst>
              <a:gd name="connsiteX0" fmla="*/ 0 w 9372600"/>
              <a:gd name="connsiteY0" fmla="*/ 647740 h 10494948"/>
              <a:gd name="connsiteX1" fmla="*/ 647740 w 9372600"/>
              <a:gd name="connsiteY1" fmla="*/ 0 h 10494948"/>
              <a:gd name="connsiteX2" fmla="*/ 1063135 w 9372600"/>
              <a:gd name="connsiteY2" fmla="*/ 0 h 10494948"/>
              <a:gd name="connsiteX3" fmla="*/ 1397758 w 9372600"/>
              <a:gd name="connsiteY3" fmla="*/ 0 h 10494948"/>
              <a:gd name="connsiteX4" fmla="*/ 1974695 w 9372600"/>
              <a:gd name="connsiteY4" fmla="*/ 0 h 10494948"/>
              <a:gd name="connsiteX5" fmla="*/ 2551633 w 9372600"/>
              <a:gd name="connsiteY5" fmla="*/ 0 h 10494948"/>
              <a:gd name="connsiteX6" fmla="*/ 3128570 w 9372600"/>
              <a:gd name="connsiteY6" fmla="*/ 0 h 10494948"/>
              <a:gd name="connsiteX7" fmla="*/ 3463193 w 9372600"/>
              <a:gd name="connsiteY7" fmla="*/ 0 h 10494948"/>
              <a:gd name="connsiteX8" fmla="*/ 3797817 w 9372600"/>
              <a:gd name="connsiteY8" fmla="*/ 0 h 10494948"/>
              <a:gd name="connsiteX9" fmla="*/ 4213212 w 9372600"/>
              <a:gd name="connsiteY9" fmla="*/ 0 h 10494948"/>
              <a:gd name="connsiteX10" fmla="*/ 4951691 w 9372600"/>
              <a:gd name="connsiteY10" fmla="*/ 0 h 10494948"/>
              <a:gd name="connsiteX11" fmla="*/ 5528628 w 9372600"/>
              <a:gd name="connsiteY11" fmla="*/ 0 h 10494948"/>
              <a:gd name="connsiteX12" fmla="*/ 6105565 w 9372600"/>
              <a:gd name="connsiteY12" fmla="*/ 0 h 10494948"/>
              <a:gd name="connsiteX13" fmla="*/ 6520960 w 9372600"/>
              <a:gd name="connsiteY13" fmla="*/ 0 h 10494948"/>
              <a:gd name="connsiteX14" fmla="*/ 7259440 w 9372600"/>
              <a:gd name="connsiteY14" fmla="*/ 0 h 10494948"/>
              <a:gd name="connsiteX15" fmla="*/ 7755606 w 9372600"/>
              <a:gd name="connsiteY15" fmla="*/ 0 h 10494948"/>
              <a:gd name="connsiteX16" fmla="*/ 8724860 w 9372600"/>
              <a:gd name="connsiteY16" fmla="*/ 0 h 10494948"/>
              <a:gd name="connsiteX17" fmla="*/ 9372600 w 9372600"/>
              <a:gd name="connsiteY17" fmla="*/ 647740 h 10494948"/>
              <a:gd name="connsiteX18" fmla="*/ 9372600 w 9372600"/>
              <a:gd name="connsiteY18" fmla="*/ 1222707 h 10494948"/>
              <a:gd name="connsiteX19" fmla="*/ 9372600 w 9372600"/>
              <a:gd name="connsiteY19" fmla="*/ 1705679 h 10494948"/>
              <a:gd name="connsiteX20" fmla="*/ 9372600 w 9372600"/>
              <a:gd name="connsiteY20" fmla="*/ 2188651 h 10494948"/>
              <a:gd name="connsiteX21" fmla="*/ 9372600 w 9372600"/>
              <a:gd name="connsiteY21" fmla="*/ 2855612 h 10494948"/>
              <a:gd name="connsiteX22" fmla="*/ 9372600 w 9372600"/>
              <a:gd name="connsiteY22" fmla="*/ 3522574 h 10494948"/>
              <a:gd name="connsiteX23" fmla="*/ 9372600 w 9372600"/>
              <a:gd name="connsiteY23" fmla="*/ 4005546 h 10494948"/>
              <a:gd name="connsiteX24" fmla="*/ 9372600 w 9372600"/>
              <a:gd name="connsiteY24" fmla="*/ 4488518 h 10494948"/>
              <a:gd name="connsiteX25" fmla="*/ 9372600 w 9372600"/>
              <a:gd name="connsiteY25" fmla="*/ 4971490 h 10494948"/>
              <a:gd name="connsiteX26" fmla="*/ 9372600 w 9372600"/>
              <a:gd name="connsiteY26" fmla="*/ 5362467 h 10494948"/>
              <a:gd name="connsiteX27" fmla="*/ 9372600 w 9372600"/>
              <a:gd name="connsiteY27" fmla="*/ 6121423 h 10494948"/>
              <a:gd name="connsiteX28" fmla="*/ 9372600 w 9372600"/>
              <a:gd name="connsiteY28" fmla="*/ 6788385 h 10494948"/>
              <a:gd name="connsiteX29" fmla="*/ 9372600 w 9372600"/>
              <a:gd name="connsiteY29" fmla="*/ 7271357 h 10494948"/>
              <a:gd name="connsiteX30" fmla="*/ 9372600 w 9372600"/>
              <a:gd name="connsiteY30" fmla="*/ 7754329 h 10494948"/>
              <a:gd name="connsiteX31" fmla="*/ 9372600 w 9372600"/>
              <a:gd name="connsiteY31" fmla="*/ 8329296 h 10494948"/>
              <a:gd name="connsiteX32" fmla="*/ 9372600 w 9372600"/>
              <a:gd name="connsiteY32" fmla="*/ 9088252 h 10494948"/>
              <a:gd name="connsiteX33" fmla="*/ 9372600 w 9372600"/>
              <a:gd name="connsiteY33" fmla="*/ 9847208 h 10494948"/>
              <a:gd name="connsiteX34" fmla="*/ 8724860 w 9372600"/>
              <a:gd name="connsiteY34" fmla="*/ 10494948 h 10494948"/>
              <a:gd name="connsiteX35" fmla="*/ 8390236 w 9372600"/>
              <a:gd name="connsiteY35" fmla="*/ 10494948 h 10494948"/>
              <a:gd name="connsiteX36" fmla="*/ 7732528 w 9372600"/>
              <a:gd name="connsiteY36" fmla="*/ 10494948 h 10494948"/>
              <a:gd name="connsiteX37" fmla="*/ 6994049 w 9372600"/>
              <a:gd name="connsiteY37" fmla="*/ 10494948 h 10494948"/>
              <a:gd name="connsiteX38" fmla="*/ 6336340 w 9372600"/>
              <a:gd name="connsiteY38" fmla="*/ 10494948 h 10494948"/>
              <a:gd name="connsiteX39" fmla="*/ 5840174 w 9372600"/>
              <a:gd name="connsiteY39" fmla="*/ 10494948 h 10494948"/>
              <a:gd name="connsiteX40" fmla="*/ 5344008 w 9372600"/>
              <a:gd name="connsiteY40" fmla="*/ 10494948 h 10494948"/>
              <a:gd name="connsiteX41" fmla="*/ 4847842 w 9372600"/>
              <a:gd name="connsiteY41" fmla="*/ 10494948 h 10494948"/>
              <a:gd name="connsiteX42" fmla="*/ 4109363 w 9372600"/>
              <a:gd name="connsiteY42" fmla="*/ 10494948 h 10494948"/>
              <a:gd name="connsiteX43" fmla="*/ 3370883 w 9372600"/>
              <a:gd name="connsiteY43" fmla="*/ 10494948 h 10494948"/>
              <a:gd name="connsiteX44" fmla="*/ 3036260 w 9372600"/>
              <a:gd name="connsiteY44" fmla="*/ 10494948 h 10494948"/>
              <a:gd name="connsiteX45" fmla="*/ 2459323 w 9372600"/>
              <a:gd name="connsiteY45" fmla="*/ 10494948 h 10494948"/>
              <a:gd name="connsiteX46" fmla="*/ 2043928 w 9372600"/>
              <a:gd name="connsiteY46" fmla="*/ 10494948 h 10494948"/>
              <a:gd name="connsiteX47" fmla="*/ 1386220 w 9372600"/>
              <a:gd name="connsiteY47" fmla="*/ 10494948 h 10494948"/>
              <a:gd name="connsiteX48" fmla="*/ 647740 w 9372600"/>
              <a:gd name="connsiteY48" fmla="*/ 10494948 h 10494948"/>
              <a:gd name="connsiteX49" fmla="*/ 0 w 9372600"/>
              <a:gd name="connsiteY49" fmla="*/ 9847208 h 10494948"/>
              <a:gd name="connsiteX50" fmla="*/ 0 w 9372600"/>
              <a:gd name="connsiteY50" fmla="*/ 9364236 h 10494948"/>
              <a:gd name="connsiteX51" fmla="*/ 0 w 9372600"/>
              <a:gd name="connsiteY51" fmla="*/ 9065253 h 10494948"/>
              <a:gd name="connsiteX52" fmla="*/ 0 w 9372600"/>
              <a:gd name="connsiteY52" fmla="*/ 8490286 h 10494948"/>
              <a:gd name="connsiteX53" fmla="*/ 0 w 9372600"/>
              <a:gd name="connsiteY53" fmla="*/ 8007314 h 10494948"/>
              <a:gd name="connsiteX54" fmla="*/ 0 w 9372600"/>
              <a:gd name="connsiteY54" fmla="*/ 7432348 h 10494948"/>
              <a:gd name="connsiteX55" fmla="*/ 0 w 9372600"/>
              <a:gd name="connsiteY55" fmla="*/ 7041370 h 10494948"/>
              <a:gd name="connsiteX56" fmla="*/ 0 w 9372600"/>
              <a:gd name="connsiteY56" fmla="*/ 6742388 h 10494948"/>
              <a:gd name="connsiteX57" fmla="*/ 0 w 9372600"/>
              <a:gd name="connsiteY57" fmla="*/ 6075426 h 10494948"/>
              <a:gd name="connsiteX58" fmla="*/ 0 w 9372600"/>
              <a:gd name="connsiteY58" fmla="*/ 5500459 h 10494948"/>
              <a:gd name="connsiteX59" fmla="*/ 0 w 9372600"/>
              <a:gd name="connsiteY59" fmla="*/ 5109482 h 10494948"/>
              <a:gd name="connsiteX60" fmla="*/ 0 w 9372600"/>
              <a:gd name="connsiteY60" fmla="*/ 4718505 h 10494948"/>
              <a:gd name="connsiteX61" fmla="*/ 0 w 9372600"/>
              <a:gd name="connsiteY61" fmla="*/ 4143538 h 10494948"/>
              <a:gd name="connsiteX62" fmla="*/ 0 w 9372600"/>
              <a:gd name="connsiteY62" fmla="*/ 3568571 h 10494948"/>
              <a:gd name="connsiteX63" fmla="*/ 0 w 9372600"/>
              <a:gd name="connsiteY63" fmla="*/ 2901610 h 10494948"/>
              <a:gd name="connsiteX64" fmla="*/ 0 w 9372600"/>
              <a:gd name="connsiteY64" fmla="*/ 2510632 h 10494948"/>
              <a:gd name="connsiteX65" fmla="*/ 0 w 9372600"/>
              <a:gd name="connsiteY65" fmla="*/ 1935666 h 10494948"/>
              <a:gd name="connsiteX66" fmla="*/ 0 w 9372600"/>
              <a:gd name="connsiteY66" fmla="*/ 1268704 h 10494948"/>
              <a:gd name="connsiteX67" fmla="*/ 0 w 9372600"/>
              <a:gd name="connsiteY67" fmla="*/ 647740 h 1049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372600" h="10494948" extrusionOk="0">
                <a:moveTo>
                  <a:pt x="0" y="647740"/>
                </a:moveTo>
                <a:cubicBezTo>
                  <a:pt x="-51469" y="292205"/>
                  <a:pt x="352959" y="61896"/>
                  <a:pt x="647740" y="0"/>
                </a:cubicBezTo>
                <a:cubicBezTo>
                  <a:pt x="793810" y="-9488"/>
                  <a:pt x="917525" y="28210"/>
                  <a:pt x="1063135" y="0"/>
                </a:cubicBezTo>
                <a:cubicBezTo>
                  <a:pt x="1208746" y="-28210"/>
                  <a:pt x="1319075" y="9088"/>
                  <a:pt x="1397758" y="0"/>
                </a:cubicBezTo>
                <a:cubicBezTo>
                  <a:pt x="1476441" y="-9088"/>
                  <a:pt x="1847388" y="2354"/>
                  <a:pt x="1974695" y="0"/>
                </a:cubicBezTo>
                <a:cubicBezTo>
                  <a:pt x="2102002" y="-2354"/>
                  <a:pt x="2280988" y="7248"/>
                  <a:pt x="2551633" y="0"/>
                </a:cubicBezTo>
                <a:cubicBezTo>
                  <a:pt x="2822278" y="-7248"/>
                  <a:pt x="2845344" y="49281"/>
                  <a:pt x="3128570" y="0"/>
                </a:cubicBezTo>
                <a:cubicBezTo>
                  <a:pt x="3411796" y="-49281"/>
                  <a:pt x="3368888" y="38732"/>
                  <a:pt x="3463193" y="0"/>
                </a:cubicBezTo>
                <a:cubicBezTo>
                  <a:pt x="3557498" y="-38732"/>
                  <a:pt x="3711692" y="28513"/>
                  <a:pt x="3797817" y="0"/>
                </a:cubicBezTo>
                <a:cubicBezTo>
                  <a:pt x="3883942" y="-28513"/>
                  <a:pt x="4041447" y="14091"/>
                  <a:pt x="4213212" y="0"/>
                </a:cubicBezTo>
                <a:cubicBezTo>
                  <a:pt x="4384977" y="-14091"/>
                  <a:pt x="4640855" y="21296"/>
                  <a:pt x="4951691" y="0"/>
                </a:cubicBezTo>
                <a:cubicBezTo>
                  <a:pt x="5262527" y="-21296"/>
                  <a:pt x="5363498" y="23852"/>
                  <a:pt x="5528628" y="0"/>
                </a:cubicBezTo>
                <a:cubicBezTo>
                  <a:pt x="5693758" y="-23852"/>
                  <a:pt x="5877945" y="49411"/>
                  <a:pt x="6105565" y="0"/>
                </a:cubicBezTo>
                <a:cubicBezTo>
                  <a:pt x="6333185" y="-49411"/>
                  <a:pt x="6340448" y="9088"/>
                  <a:pt x="6520960" y="0"/>
                </a:cubicBezTo>
                <a:cubicBezTo>
                  <a:pt x="6701472" y="-9088"/>
                  <a:pt x="6939958" y="70227"/>
                  <a:pt x="7259440" y="0"/>
                </a:cubicBezTo>
                <a:cubicBezTo>
                  <a:pt x="7578922" y="-70227"/>
                  <a:pt x="7540315" y="46743"/>
                  <a:pt x="7755606" y="0"/>
                </a:cubicBezTo>
                <a:cubicBezTo>
                  <a:pt x="7970897" y="-46743"/>
                  <a:pt x="8263299" y="96783"/>
                  <a:pt x="8724860" y="0"/>
                </a:cubicBezTo>
                <a:cubicBezTo>
                  <a:pt x="9127889" y="90747"/>
                  <a:pt x="9396475" y="336563"/>
                  <a:pt x="9372600" y="647740"/>
                </a:cubicBezTo>
                <a:cubicBezTo>
                  <a:pt x="9382016" y="870215"/>
                  <a:pt x="9325308" y="1052266"/>
                  <a:pt x="9372600" y="1222707"/>
                </a:cubicBezTo>
                <a:cubicBezTo>
                  <a:pt x="9419892" y="1393148"/>
                  <a:pt x="9361502" y="1565783"/>
                  <a:pt x="9372600" y="1705679"/>
                </a:cubicBezTo>
                <a:cubicBezTo>
                  <a:pt x="9383698" y="1845575"/>
                  <a:pt x="9336053" y="2035849"/>
                  <a:pt x="9372600" y="2188651"/>
                </a:cubicBezTo>
                <a:cubicBezTo>
                  <a:pt x="9409147" y="2341453"/>
                  <a:pt x="9364526" y="2687177"/>
                  <a:pt x="9372600" y="2855612"/>
                </a:cubicBezTo>
                <a:cubicBezTo>
                  <a:pt x="9380674" y="3024047"/>
                  <a:pt x="9303655" y="3252820"/>
                  <a:pt x="9372600" y="3522574"/>
                </a:cubicBezTo>
                <a:cubicBezTo>
                  <a:pt x="9441545" y="3792328"/>
                  <a:pt x="9326360" y="3877064"/>
                  <a:pt x="9372600" y="4005546"/>
                </a:cubicBezTo>
                <a:cubicBezTo>
                  <a:pt x="9418840" y="4134028"/>
                  <a:pt x="9324482" y="4290851"/>
                  <a:pt x="9372600" y="4488518"/>
                </a:cubicBezTo>
                <a:cubicBezTo>
                  <a:pt x="9420718" y="4686185"/>
                  <a:pt x="9361403" y="4846480"/>
                  <a:pt x="9372600" y="4971490"/>
                </a:cubicBezTo>
                <a:cubicBezTo>
                  <a:pt x="9383797" y="5096500"/>
                  <a:pt x="9340652" y="5185522"/>
                  <a:pt x="9372600" y="5362467"/>
                </a:cubicBezTo>
                <a:cubicBezTo>
                  <a:pt x="9404548" y="5539412"/>
                  <a:pt x="9283463" y="5777132"/>
                  <a:pt x="9372600" y="6121423"/>
                </a:cubicBezTo>
                <a:cubicBezTo>
                  <a:pt x="9461737" y="6465714"/>
                  <a:pt x="9352956" y="6593832"/>
                  <a:pt x="9372600" y="6788385"/>
                </a:cubicBezTo>
                <a:cubicBezTo>
                  <a:pt x="9392244" y="6982938"/>
                  <a:pt x="9324601" y="7139607"/>
                  <a:pt x="9372600" y="7271357"/>
                </a:cubicBezTo>
                <a:cubicBezTo>
                  <a:pt x="9420599" y="7403107"/>
                  <a:pt x="9316695" y="7655953"/>
                  <a:pt x="9372600" y="7754329"/>
                </a:cubicBezTo>
                <a:cubicBezTo>
                  <a:pt x="9428505" y="7852705"/>
                  <a:pt x="9306408" y="8063846"/>
                  <a:pt x="9372600" y="8329296"/>
                </a:cubicBezTo>
                <a:cubicBezTo>
                  <a:pt x="9438792" y="8594746"/>
                  <a:pt x="9369722" y="8710067"/>
                  <a:pt x="9372600" y="9088252"/>
                </a:cubicBezTo>
                <a:cubicBezTo>
                  <a:pt x="9375478" y="9466437"/>
                  <a:pt x="9341178" y="9550381"/>
                  <a:pt x="9372600" y="9847208"/>
                </a:cubicBezTo>
                <a:cubicBezTo>
                  <a:pt x="9361782" y="10200110"/>
                  <a:pt x="9065970" y="10497482"/>
                  <a:pt x="8724860" y="10494948"/>
                </a:cubicBezTo>
                <a:cubicBezTo>
                  <a:pt x="8611737" y="10498689"/>
                  <a:pt x="8457206" y="10479250"/>
                  <a:pt x="8390236" y="10494948"/>
                </a:cubicBezTo>
                <a:cubicBezTo>
                  <a:pt x="8323266" y="10510646"/>
                  <a:pt x="7976583" y="10491714"/>
                  <a:pt x="7732528" y="10494948"/>
                </a:cubicBezTo>
                <a:cubicBezTo>
                  <a:pt x="7488473" y="10498182"/>
                  <a:pt x="7288068" y="10479361"/>
                  <a:pt x="6994049" y="10494948"/>
                </a:cubicBezTo>
                <a:cubicBezTo>
                  <a:pt x="6700030" y="10510535"/>
                  <a:pt x="6659092" y="10438246"/>
                  <a:pt x="6336340" y="10494948"/>
                </a:cubicBezTo>
                <a:cubicBezTo>
                  <a:pt x="6013588" y="10551650"/>
                  <a:pt x="6036460" y="10461953"/>
                  <a:pt x="5840174" y="10494948"/>
                </a:cubicBezTo>
                <a:cubicBezTo>
                  <a:pt x="5643888" y="10527943"/>
                  <a:pt x="5521138" y="10481306"/>
                  <a:pt x="5344008" y="10494948"/>
                </a:cubicBezTo>
                <a:cubicBezTo>
                  <a:pt x="5166878" y="10508590"/>
                  <a:pt x="5048328" y="10458063"/>
                  <a:pt x="4847842" y="10494948"/>
                </a:cubicBezTo>
                <a:cubicBezTo>
                  <a:pt x="4647356" y="10531833"/>
                  <a:pt x="4467327" y="10429123"/>
                  <a:pt x="4109363" y="10494948"/>
                </a:cubicBezTo>
                <a:cubicBezTo>
                  <a:pt x="3751399" y="10560773"/>
                  <a:pt x="3546166" y="10454419"/>
                  <a:pt x="3370883" y="10494948"/>
                </a:cubicBezTo>
                <a:cubicBezTo>
                  <a:pt x="3195600" y="10535477"/>
                  <a:pt x="3188394" y="10491203"/>
                  <a:pt x="3036260" y="10494948"/>
                </a:cubicBezTo>
                <a:cubicBezTo>
                  <a:pt x="2884126" y="10498693"/>
                  <a:pt x="2704304" y="10463431"/>
                  <a:pt x="2459323" y="10494948"/>
                </a:cubicBezTo>
                <a:cubicBezTo>
                  <a:pt x="2214342" y="10526465"/>
                  <a:pt x="2135277" y="10486071"/>
                  <a:pt x="2043928" y="10494948"/>
                </a:cubicBezTo>
                <a:cubicBezTo>
                  <a:pt x="1952580" y="10503825"/>
                  <a:pt x="1649822" y="10468018"/>
                  <a:pt x="1386220" y="10494948"/>
                </a:cubicBezTo>
                <a:cubicBezTo>
                  <a:pt x="1122618" y="10521878"/>
                  <a:pt x="795618" y="10461417"/>
                  <a:pt x="647740" y="10494948"/>
                </a:cubicBezTo>
                <a:cubicBezTo>
                  <a:pt x="322989" y="10499262"/>
                  <a:pt x="57796" y="10161324"/>
                  <a:pt x="0" y="9847208"/>
                </a:cubicBezTo>
                <a:cubicBezTo>
                  <a:pt x="-45956" y="9697449"/>
                  <a:pt x="32280" y="9499467"/>
                  <a:pt x="0" y="9364236"/>
                </a:cubicBezTo>
                <a:cubicBezTo>
                  <a:pt x="-32280" y="9229005"/>
                  <a:pt x="29723" y="9206014"/>
                  <a:pt x="0" y="9065253"/>
                </a:cubicBezTo>
                <a:cubicBezTo>
                  <a:pt x="-29723" y="8924492"/>
                  <a:pt x="51630" y="8776054"/>
                  <a:pt x="0" y="8490286"/>
                </a:cubicBezTo>
                <a:cubicBezTo>
                  <a:pt x="-51630" y="8204518"/>
                  <a:pt x="44310" y="8116941"/>
                  <a:pt x="0" y="8007314"/>
                </a:cubicBezTo>
                <a:cubicBezTo>
                  <a:pt x="-44310" y="7897687"/>
                  <a:pt x="15607" y="7717611"/>
                  <a:pt x="0" y="7432348"/>
                </a:cubicBezTo>
                <a:cubicBezTo>
                  <a:pt x="-15607" y="7147085"/>
                  <a:pt x="16616" y="7186188"/>
                  <a:pt x="0" y="7041370"/>
                </a:cubicBezTo>
                <a:cubicBezTo>
                  <a:pt x="-16616" y="6896552"/>
                  <a:pt x="23964" y="6887490"/>
                  <a:pt x="0" y="6742388"/>
                </a:cubicBezTo>
                <a:cubicBezTo>
                  <a:pt x="-23964" y="6597286"/>
                  <a:pt x="18290" y="6226411"/>
                  <a:pt x="0" y="6075426"/>
                </a:cubicBezTo>
                <a:cubicBezTo>
                  <a:pt x="-18290" y="5924441"/>
                  <a:pt x="3499" y="5649311"/>
                  <a:pt x="0" y="5500459"/>
                </a:cubicBezTo>
                <a:cubicBezTo>
                  <a:pt x="-3499" y="5351607"/>
                  <a:pt x="31470" y="5257602"/>
                  <a:pt x="0" y="5109482"/>
                </a:cubicBezTo>
                <a:cubicBezTo>
                  <a:pt x="-31470" y="4961362"/>
                  <a:pt x="7620" y="4856440"/>
                  <a:pt x="0" y="4718505"/>
                </a:cubicBezTo>
                <a:cubicBezTo>
                  <a:pt x="-7620" y="4580570"/>
                  <a:pt x="52326" y="4395337"/>
                  <a:pt x="0" y="4143538"/>
                </a:cubicBezTo>
                <a:cubicBezTo>
                  <a:pt x="-52326" y="3891739"/>
                  <a:pt x="36398" y="3750104"/>
                  <a:pt x="0" y="3568571"/>
                </a:cubicBezTo>
                <a:cubicBezTo>
                  <a:pt x="-36398" y="3387038"/>
                  <a:pt x="48349" y="3201886"/>
                  <a:pt x="0" y="2901610"/>
                </a:cubicBezTo>
                <a:cubicBezTo>
                  <a:pt x="-48349" y="2601334"/>
                  <a:pt x="10197" y="2640055"/>
                  <a:pt x="0" y="2510632"/>
                </a:cubicBezTo>
                <a:cubicBezTo>
                  <a:pt x="-10197" y="2381209"/>
                  <a:pt x="36602" y="2081070"/>
                  <a:pt x="0" y="1935666"/>
                </a:cubicBezTo>
                <a:cubicBezTo>
                  <a:pt x="-36602" y="1790262"/>
                  <a:pt x="69632" y="1508214"/>
                  <a:pt x="0" y="1268704"/>
                </a:cubicBezTo>
                <a:cubicBezTo>
                  <a:pt x="-69632" y="1029194"/>
                  <a:pt x="18524" y="883209"/>
                  <a:pt x="0" y="647740"/>
                </a:cubicBezTo>
                <a:close/>
              </a:path>
            </a:pathLst>
          </a:cu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2650216993">
                  <a:prstGeom prst="roundRect">
                    <a:avLst>
                      <a:gd name="adj" fmla="val 6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6089875" y="160425"/>
            <a:ext cx="46152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2021년 </a:t>
            </a:r>
            <a:r>
              <a:rPr lang="ko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가을</a:t>
            </a:r>
            <a:r>
              <a:rPr lang="ko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학기</a:t>
            </a:r>
            <a:endParaRPr sz="2800" dirty="0">
              <a:solidFill>
                <a:schemeClr val="tx1"/>
              </a:solidFill>
              <a:latin typeface="MaruBuri Regular" panose="020B0600000101010101" pitchFamily="34" charset="-127"/>
              <a:ea typeface="MaruBuri Regular" panose="020B0600000101010101" pitchFamily="34" charset="-127"/>
              <a:cs typeface="NanumGothic"/>
              <a:sym typeface="Nanum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캡스톤 축제</a:t>
            </a:r>
            <a:endParaRPr sz="2800" dirty="0">
              <a:solidFill>
                <a:schemeClr val="tx1"/>
              </a:solidFill>
              <a:latin typeface="MaruBuri Regular" panose="020B0600000101010101" pitchFamily="34" charset="-127"/>
              <a:ea typeface="MaruBuri Regular" panose="020B0600000101010101" pitchFamily="34" charset="-127"/>
              <a:cs typeface="NanumGothic"/>
              <a:sym typeface="Nanum Gothic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[</a:t>
            </a:r>
            <a:r>
              <a:rPr lang="ko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공학</a:t>
            </a:r>
            <a:r>
              <a:rPr lang="ko-KR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 </a:t>
            </a:r>
            <a:r>
              <a:rPr lang="ko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프로젝트</a:t>
            </a:r>
            <a:r>
              <a:rPr lang="ko-KR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 </a:t>
            </a:r>
            <a:r>
              <a:rPr lang="ko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기획</a:t>
            </a:r>
            <a:r>
              <a:rPr lang="ko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]</a:t>
            </a:r>
            <a:endParaRPr sz="2800" dirty="0">
              <a:solidFill>
                <a:schemeClr val="tx1"/>
              </a:solidFill>
              <a:latin typeface="MaruBuri Regular" panose="020B0600000101010101" pitchFamily="34" charset="-127"/>
              <a:ea typeface="MaruBuri Regular" panose="020B0600000101010101" pitchFamily="34" charset="-127"/>
              <a:cs typeface="NanumGothic"/>
              <a:sym typeface="Nanum Gothic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89106" y="4772325"/>
            <a:ext cx="2058372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참여기업체 : </a:t>
            </a:r>
            <a:r>
              <a:rPr lang="en-US" altLang="ko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				</a:t>
            </a:r>
            <a:r>
              <a:rPr lang="ko-KR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          지도 교수님 </a:t>
            </a:r>
            <a:r>
              <a:rPr lang="en-US" altLang="ko-KR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:</a:t>
            </a:r>
            <a:r>
              <a:rPr lang="ko-KR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최희열</a:t>
            </a:r>
            <a:r>
              <a:rPr lang="ko-KR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 교수님 </a:t>
            </a:r>
            <a:r>
              <a:rPr lang="en-US" altLang="ko-KR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				</a:t>
            </a:r>
            <a:r>
              <a:rPr lang="ko-KR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            팀원 </a:t>
            </a:r>
            <a:r>
              <a:rPr lang="en-US" altLang="ko-KR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:</a:t>
            </a:r>
            <a:r>
              <a:rPr lang="ko-KR" altLang="en-US" sz="2800" dirty="0">
                <a:solidFill>
                  <a:schemeClr val="tx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 김준태 허재무 김주환 김정희</a:t>
            </a:r>
            <a:endParaRPr sz="2800" dirty="0">
              <a:solidFill>
                <a:schemeClr val="tx1"/>
              </a:solidFill>
              <a:latin typeface="MaruBuri Regular" panose="020B0600000101010101" pitchFamily="34" charset="-127"/>
              <a:ea typeface="MaruBuri Regular" panose="020B0600000101010101" pitchFamily="34" charset="-127"/>
              <a:cs typeface="NanumGothic"/>
              <a:sym typeface="Nanum Gothic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3656300" y="6316434"/>
            <a:ext cx="4615200" cy="762000"/>
          </a:xfrm>
          <a:prstGeom prst="roundRect">
            <a:avLst>
              <a:gd name="adj" fmla="val 16667"/>
            </a:avLst>
          </a:prstGeom>
          <a:solidFill>
            <a:srgbClr val="A69A9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III. </a:t>
            </a:r>
            <a:r>
              <a:rPr lang="ko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기존</a:t>
            </a:r>
            <a:r>
              <a:rPr lang="ko-KR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 번역의 문제</a:t>
            </a:r>
            <a:endParaRPr sz="3600" dirty="0">
              <a:solidFill>
                <a:schemeClr val="bg1"/>
              </a:solidFill>
              <a:latin typeface="MaruBuri SemiBold" panose="020B0600000101010101" pitchFamily="34" charset="-127"/>
              <a:ea typeface="MaruBuri SemiBold" panose="020B0600000101010101" pitchFamily="34" charset="-127"/>
              <a:cs typeface="Comfortaa"/>
              <a:sym typeface="Comfortaa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30200" y="19239160"/>
            <a:ext cx="8633700" cy="939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cs typeface="NanumGothic"/>
                <a:sym typeface="Nanum Gothic"/>
              </a:rPr>
              <a:t>Problem statement</a:t>
            </a:r>
          </a:p>
          <a:p>
            <a:pPr marL="44450" algn="just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한국어의 특수성을 반영한 모델의 학습이 필요하다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  <a:p>
            <a:pPr marL="44450" algn="just">
              <a:lnSpc>
                <a:spcPct val="115000"/>
              </a:lnSpc>
              <a:buClr>
                <a:schemeClr val="dk1"/>
              </a:buClr>
              <a:buSzPts val="2900"/>
            </a:pPr>
            <a:endParaRPr lang="en-US" altLang="ko-KR" sz="10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4450" lvl="2" algn="just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ko-KR" altLang="en-US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    </a:t>
            </a:r>
            <a:r>
              <a:rPr lang="en-US" altLang="ko-KR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</a:t>
            </a:r>
            <a:r>
              <a:rPr lang="ko-KR" altLang="en-US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높임말</a:t>
            </a:r>
            <a:r>
              <a:rPr lang="en-US" altLang="ko-KR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</a:t>
            </a:r>
            <a:r>
              <a:rPr lang="ko-KR" altLang="en-US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반말의 혼합 사용은 문장의 흐름을 끊고 가독성을 떨어뜨린다</a:t>
            </a:r>
            <a:r>
              <a:rPr lang="en-US" altLang="ko-KR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  <a:r>
              <a:rPr lang="ko-KR" altLang="en-US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</a:t>
            </a:r>
            <a:endParaRPr lang="en-US" altLang="ko-KR" sz="18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4450" lvl="2" algn="just">
              <a:lnSpc>
                <a:spcPct val="115000"/>
              </a:lnSpc>
              <a:buClr>
                <a:schemeClr val="dk1"/>
              </a:buClr>
              <a:buSzPts val="2900"/>
            </a:pPr>
            <a:endParaRPr lang="en-US" altLang="ko-KR" sz="10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4450" lvl="0" algn="just">
              <a:lnSpc>
                <a:spcPct val="115000"/>
              </a:lnSpc>
              <a:buClr>
                <a:schemeClr val="dk1"/>
              </a:buClr>
              <a:buSzPts val="2900"/>
            </a:pPr>
            <a:r>
              <a:rPr lang="ko-KR" altLang="en-US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    </a:t>
            </a:r>
            <a:r>
              <a:rPr lang="en-US" altLang="ko-KR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</a:t>
            </a:r>
            <a:r>
              <a:rPr lang="ko-KR" altLang="en-US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받침 인식 불가는 의도하지 않은 고유명사의 추가 등 번역의 성능을 낮춘다</a:t>
            </a:r>
            <a:r>
              <a:rPr lang="en-US" altLang="ko-KR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  <a:r>
              <a:rPr lang="ko-KR" altLang="en-US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</a:t>
            </a:r>
            <a:endParaRPr lang="en-US" altLang="ko-KR" sz="24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57200" lvl="0" indent="-457200" algn="just">
              <a:lnSpc>
                <a:spcPct val="115000"/>
              </a:lnSpc>
              <a:buFont typeface="Wingdings" pitchFamily="2" charset="2"/>
              <a:buChar char="§"/>
            </a:pPr>
            <a:endParaRPr lang="en-US" altLang="ko-KR" sz="28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Constraints</a:t>
            </a:r>
          </a:p>
          <a:p>
            <a:pPr marL="180000" lvl="0" algn="just">
              <a:lnSpc>
                <a:spcPct val="115000"/>
              </a:lnSpc>
            </a:pP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 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높임말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반말 변환을 위한 모듈의 부재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  <a:p>
            <a:pPr marL="180000" lvl="0" algn="just">
              <a:lnSpc>
                <a:spcPct val="115000"/>
              </a:lnSpc>
            </a:pPr>
            <a:endParaRPr lang="en-US" altLang="ko-KR" sz="10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180000" lvl="0" algn="just">
              <a:lnSpc>
                <a:spcPct val="115000"/>
              </a:lnSpc>
            </a:pP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 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음절이 떨어지는 단위로 </a:t>
            </a:r>
            <a:r>
              <a:rPr lang="en-US" altLang="ko-KR" sz="2400" dirty="0" err="1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bpe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를 생성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  <a:p>
            <a:pPr marL="457200" lvl="0" indent="-457200" algn="just">
              <a:lnSpc>
                <a:spcPct val="115000"/>
              </a:lnSpc>
              <a:buFont typeface="Wingdings" pitchFamily="2" charset="2"/>
              <a:buChar char="§"/>
            </a:pPr>
            <a:endParaRPr lang="en-US" altLang="ko-KR" sz="28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Objectives</a:t>
            </a: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§"/>
            </a:pPr>
            <a:endParaRPr lang="en-US" altLang="ko-KR" sz="1000" dirty="0">
              <a:solidFill>
                <a:srgbClr val="807671"/>
              </a:solidFill>
              <a:latin typeface="MaruBuri Regular" panose="020B0600000101010101" pitchFamily="34" charset="-127"/>
              <a:ea typeface="MaruBuri Regular" panose="020B0600000101010101" pitchFamily="34" charset="-127"/>
              <a:sym typeface="Nanum Gothic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 - </a:t>
            </a:r>
            <a:r>
              <a:rPr lang="ko-KR" altLang="en-US" sz="24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한국어의 특수성을 반영한 번역 성능 및 가독성의 향상</a:t>
            </a:r>
            <a:r>
              <a:rPr lang="en-US" altLang="ko-KR" sz="24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.</a:t>
            </a:r>
          </a:p>
          <a:p>
            <a:pPr marL="457200" lvl="0" indent="-457200" algn="just">
              <a:lnSpc>
                <a:spcPct val="115000"/>
              </a:lnSpc>
              <a:buFont typeface="Wingdings" pitchFamily="2" charset="2"/>
              <a:buChar char="§"/>
            </a:pPr>
            <a:endParaRPr lang="en-US" altLang="ko-KR" sz="10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57200" lvl="0" indent="-457200" algn="just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Function</a:t>
            </a: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 - </a:t>
            </a:r>
            <a:r>
              <a:rPr lang="ko-KR" altLang="en-US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모듈을 통한 문장의 반말 </a:t>
            </a: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– </a:t>
            </a:r>
            <a:r>
              <a:rPr lang="ko-KR" altLang="en-US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높임말 변환</a:t>
            </a:r>
            <a:endParaRPr lang="en-US" altLang="ko-KR" sz="2800" dirty="0">
              <a:solidFill>
                <a:srgbClr val="807671"/>
              </a:solidFill>
              <a:latin typeface="MaruBuri Regular" panose="020B0600000101010101" pitchFamily="34" charset="-127"/>
              <a:ea typeface="MaruBuri Regular" panose="020B0600000101010101" pitchFamily="34" charset="-127"/>
              <a:sym typeface="Nanum Gothic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endParaRPr lang="en-US" altLang="ko-KR" sz="1000" dirty="0">
              <a:solidFill>
                <a:srgbClr val="807671"/>
              </a:solidFill>
              <a:latin typeface="MaruBuri Regular" panose="020B0600000101010101" pitchFamily="34" charset="-127"/>
              <a:ea typeface="MaruBuri Regular" panose="020B0600000101010101" pitchFamily="34" charset="-127"/>
              <a:sym typeface="Nanum Gothic"/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 - </a:t>
            </a:r>
            <a:r>
              <a:rPr lang="ko-KR" altLang="en-US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자모 단위의 </a:t>
            </a:r>
            <a:r>
              <a:rPr lang="en-US" altLang="ko-KR" sz="2800" dirty="0" err="1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bpe</a:t>
            </a:r>
            <a:r>
              <a:rPr lang="ko-KR" altLang="en-US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생성을 통한 받침 반영</a:t>
            </a: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.</a:t>
            </a:r>
          </a:p>
        </p:txBody>
      </p:sp>
      <p:sp>
        <p:nvSpPr>
          <p:cNvPr id="80" name="Google Shape;80;p13"/>
          <p:cNvSpPr txBox="1"/>
          <p:nvPr/>
        </p:nvSpPr>
        <p:spPr>
          <a:xfrm>
            <a:off x="1254000" y="7292715"/>
            <a:ext cx="8633700" cy="215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>
              <a:lnSpc>
                <a:spcPct val="115000"/>
              </a:lnSpc>
              <a:buSzPts val="2900"/>
              <a:buFont typeface="Wingdings" pitchFamily="2" charset="2"/>
              <a:buChar char="§"/>
            </a:pPr>
            <a:r>
              <a:rPr lang="ko-KR" altLang="en-US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과제의 필요성</a:t>
            </a:r>
            <a:endParaRPr lang="en-US" altLang="ko-KR" sz="2800" dirty="0">
              <a:solidFill>
                <a:srgbClr val="807671"/>
              </a:solidFill>
              <a:latin typeface="MaruBuri Regular" panose="020B0600000101010101" pitchFamily="34" charset="-127"/>
              <a:ea typeface="MaruBuri Regular" panose="020B0600000101010101" pitchFamily="34" charset="-127"/>
              <a:sym typeface="Nanum Gothic"/>
            </a:endParaRPr>
          </a:p>
          <a:p>
            <a:pPr lvl="0" algn="just">
              <a:lnSpc>
                <a:spcPct val="115000"/>
              </a:lnSpc>
              <a:buSzPts val="2900"/>
            </a:pPr>
            <a:endParaRPr lang="en-US" altLang="ko-KR" sz="1000" dirty="0">
              <a:solidFill>
                <a:srgbClr val="807671"/>
              </a:solidFill>
              <a:latin typeface="MaruBuri Regular" panose="020B0600000101010101" pitchFamily="34" charset="-127"/>
              <a:ea typeface="MaruBuri Regular" panose="020B0600000101010101" pitchFamily="34" charset="-127"/>
              <a:sym typeface="Nanum Gothic"/>
            </a:endParaRPr>
          </a:p>
          <a:p>
            <a:pPr marL="38735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Tx/>
              <a:buChar char="-"/>
            </a:pP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한국어와 영어 사이에는 본질적으로 언어적인 차이가 존재</a:t>
            </a:r>
            <a:endParaRPr lang="en-US" altLang="ko-KR" sz="24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  한다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endParaRPr lang="en-US" altLang="ko-KR" sz="10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1.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2400" b="1" dirty="0">
                <a:solidFill>
                  <a:srgbClr val="6A5B53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존댓말 반말의 유무</a:t>
            </a:r>
            <a:endParaRPr lang="en-US" altLang="ko-KR" sz="2400" b="1" dirty="0">
              <a:solidFill>
                <a:srgbClr val="6A5B53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</p:txBody>
      </p:sp>
      <p:sp>
        <p:nvSpPr>
          <p:cNvPr id="52" name="Google Shape;68;p13">
            <a:extLst>
              <a:ext uri="{FF2B5EF4-FFF2-40B4-BE49-F238E27FC236}">
                <a16:creationId xmlns:a16="http://schemas.microsoft.com/office/drawing/2014/main" id="{55D782C4-9C1A-CD45-9DF5-E08E399E9614}"/>
              </a:ext>
            </a:extLst>
          </p:cNvPr>
          <p:cNvSpPr txBox="1"/>
          <p:nvPr/>
        </p:nvSpPr>
        <p:spPr>
          <a:xfrm>
            <a:off x="11647050" y="18788378"/>
            <a:ext cx="8633700" cy="326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Key approach(</a:t>
            </a:r>
            <a:r>
              <a:rPr lang="ko-KR" altLang="en-US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핵심 접근법</a:t>
            </a: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)</a:t>
            </a:r>
          </a:p>
          <a:p>
            <a:pPr marL="1800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사전을 통한 높임말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반말 변환을 통한 한국어의 특수성 반영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  <a:p>
            <a:pPr marL="1800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자모 단위 번역을 통한 </a:t>
            </a:r>
            <a:r>
              <a:rPr lang="en-US" altLang="ko-KR" sz="2400" dirty="0" err="1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bpe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생성으로 인한 성능 향상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  <a:p>
            <a:pPr marL="457200" lvl="0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28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457200" indent="-457200" algn="just">
              <a:lnSpc>
                <a:spcPct val="115000"/>
              </a:lnSpc>
              <a:buFont typeface="Wingdings" pitchFamily="2" charset="2"/>
              <a:buChar char="§"/>
            </a:pPr>
            <a:r>
              <a:rPr lang="en-US" altLang="ko-KR" sz="2800" dirty="0">
                <a:solidFill>
                  <a:srgbClr val="80767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  <a:sym typeface="Nanum Gothic"/>
              </a:rPr>
              <a:t>System Design</a:t>
            </a:r>
          </a:p>
          <a:p>
            <a:pPr marL="180000" algn="just">
              <a:lnSpc>
                <a:spcPct val="115000"/>
              </a:lnSpc>
            </a:pP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자모 단위 번역을 통한 </a:t>
            </a:r>
            <a:r>
              <a:rPr lang="en-US" altLang="ko-KR" sz="2400" dirty="0" err="1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bpe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생성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  <a:p>
            <a:pPr marL="180000" algn="just">
              <a:lnSpc>
                <a:spcPct val="115000"/>
              </a:lnSpc>
            </a:pPr>
            <a:endParaRPr lang="en-US" altLang="ko-KR" sz="24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180000" algn="just">
              <a:lnSpc>
                <a:spcPct val="115000"/>
              </a:lnSpc>
            </a:pPr>
            <a:endParaRPr lang="en-US" altLang="ko-KR" sz="24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marL="1800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기존 문장 코퍼스를 반말로 변환 후 </a:t>
            </a: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train</a:t>
            </a:r>
            <a:endParaRPr lang="en-US" sz="28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800" dirty="0">
              <a:solidFill>
                <a:schemeClr val="dk1"/>
              </a:solidFill>
              <a:latin typeface="MAaruBuri ExtraLight" panose="020B0600000101010101" pitchFamily="34" charset="-127"/>
              <a:ea typeface="MAaruBuri ExtraLight" panose="020B0600000101010101" pitchFamily="34" charset="-127"/>
              <a:cs typeface="NanumGothic"/>
              <a:sym typeface="Nanum Gothic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99DCFEBB-CA2E-6948-963E-0E801EC35F2C}"/>
              </a:ext>
            </a:extLst>
          </p:cNvPr>
          <p:cNvSpPr/>
          <p:nvPr/>
        </p:nvSpPr>
        <p:spPr>
          <a:xfrm>
            <a:off x="11725953" y="21707291"/>
            <a:ext cx="249174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/>
              <a:t>영</a:t>
            </a:r>
            <a:r>
              <a:rPr kumimoji="1" lang="en-US" altLang="ko-Kore-KR" sz="2400" dirty="0"/>
              <a:t> @@ </a:t>
            </a:r>
            <a:r>
              <a:rPr kumimoji="1" lang="ko-KR" altLang="en-US" sz="2400" dirty="0"/>
              <a:t>흰</a:t>
            </a:r>
            <a:endParaRPr kumimoji="1" lang="ko-Kore-KR" altLang="en-US" sz="24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EF578982-3EF0-2F41-B639-3C1F5757200F}"/>
              </a:ext>
            </a:extLst>
          </p:cNvPr>
          <p:cNvSpPr/>
          <p:nvPr/>
        </p:nvSpPr>
        <p:spPr>
          <a:xfrm>
            <a:off x="16089875" y="21669833"/>
            <a:ext cx="376047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err="1"/>
              <a:t>ㅇㅕㅇ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@@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ㅎㅢ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@@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ㄴ</a:t>
            </a:r>
            <a:endParaRPr kumimoji="1" lang="ko-Kore-KR" altLang="en-US" sz="2400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959DF6C2-FA6F-A346-BEB3-E9C78B2C241D}"/>
              </a:ext>
            </a:extLst>
          </p:cNvPr>
          <p:cNvSpPr/>
          <p:nvPr/>
        </p:nvSpPr>
        <p:spPr>
          <a:xfrm>
            <a:off x="14975637" y="21804778"/>
            <a:ext cx="572400" cy="4067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967181" y="1250453"/>
            <a:ext cx="8246805" cy="1353600"/>
          </a:xfrm>
          <a:prstGeom prst="rect">
            <a:avLst/>
          </a:prstGeom>
          <a:solidFill>
            <a:srgbClr val="F3F0EB"/>
          </a:solidFill>
          <a:ln>
            <a:noFill/>
          </a:ln>
          <a:effectLst>
            <a:outerShdw blurRad="71438" dist="219075" dir="2820000" sx="1000" sy="1000" algn="bl" rotWithShape="0">
              <a:srgbClr val="5C2F00"/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한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국</a:t>
            </a:r>
            <a:r>
              <a:rPr lang="en-US" altLang="ko-KR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어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의</a:t>
            </a:r>
            <a:r>
              <a:rPr lang="ko-KR" altLang="en-US" sz="54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 err="1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특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수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성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을</a:t>
            </a:r>
            <a:endParaRPr lang="en-US" altLang="ko-KR" sz="6600" b="1" dirty="0">
              <a:solidFill>
                <a:schemeClr val="tx1"/>
              </a:solidFill>
              <a:latin typeface="MaruBuri Bold" panose="020B0600000101010101" pitchFamily="34" charset="-127"/>
              <a:ea typeface="MaruBuri Bold" panose="020B0600000101010101" pitchFamily="34" charset="-127"/>
              <a:cs typeface="NanumGothic"/>
              <a:sym typeface="Nanum Gothic"/>
            </a:endParaRPr>
          </a:p>
        </p:txBody>
      </p:sp>
      <p:pic>
        <p:nvPicPr>
          <p:cNvPr id="6" name="그림 5" descr="사람, 서있는, 가장이(가) 표시된 사진&#10;&#10;자동 생성된 설명">
            <a:extLst>
              <a:ext uri="{FF2B5EF4-FFF2-40B4-BE49-F238E27FC236}">
                <a16:creationId xmlns:a16="http://schemas.microsoft.com/office/drawing/2014/main" id="{087856E4-2A41-BD4A-A53C-59DB624EB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7" r="5389"/>
          <a:stretch/>
        </p:blipFill>
        <p:spPr>
          <a:xfrm>
            <a:off x="15869510" y="1784866"/>
            <a:ext cx="4835565" cy="2671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3E51CE-6E16-464A-AAE0-50C99DDE8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7730" y="17277166"/>
            <a:ext cx="4191000" cy="1168400"/>
          </a:xfrm>
          <a:prstGeom prst="rect">
            <a:avLst/>
          </a:prstGeom>
        </p:spPr>
      </p:pic>
      <p:sp>
        <p:nvSpPr>
          <p:cNvPr id="44" name="Google Shape;54;p13">
            <a:extLst>
              <a:ext uri="{FF2B5EF4-FFF2-40B4-BE49-F238E27FC236}">
                <a16:creationId xmlns:a16="http://schemas.microsoft.com/office/drawing/2014/main" id="{6B1BCC61-7F9E-4E4E-9DCA-3FFD39661F46}"/>
              </a:ext>
            </a:extLst>
          </p:cNvPr>
          <p:cNvSpPr/>
          <p:nvPr/>
        </p:nvSpPr>
        <p:spPr>
          <a:xfrm>
            <a:off x="11183210" y="18477160"/>
            <a:ext cx="9372600" cy="10494948"/>
          </a:xfrm>
          <a:custGeom>
            <a:avLst/>
            <a:gdLst>
              <a:gd name="connsiteX0" fmla="*/ 0 w 9372600"/>
              <a:gd name="connsiteY0" fmla="*/ 647740 h 10494948"/>
              <a:gd name="connsiteX1" fmla="*/ 647740 w 9372600"/>
              <a:gd name="connsiteY1" fmla="*/ 0 h 10494948"/>
              <a:gd name="connsiteX2" fmla="*/ 1063135 w 9372600"/>
              <a:gd name="connsiteY2" fmla="*/ 0 h 10494948"/>
              <a:gd name="connsiteX3" fmla="*/ 1397758 w 9372600"/>
              <a:gd name="connsiteY3" fmla="*/ 0 h 10494948"/>
              <a:gd name="connsiteX4" fmla="*/ 1974695 w 9372600"/>
              <a:gd name="connsiteY4" fmla="*/ 0 h 10494948"/>
              <a:gd name="connsiteX5" fmla="*/ 2551633 w 9372600"/>
              <a:gd name="connsiteY5" fmla="*/ 0 h 10494948"/>
              <a:gd name="connsiteX6" fmla="*/ 3128570 w 9372600"/>
              <a:gd name="connsiteY6" fmla="*/ 0 h 10494948"/>
              <a:gd name="connsiteX7" fmla="*/ 3463193 w 9372600"/>
              <a:gd name="connsiteY7" fmla="*/ 0 h 10494948"/>
              <a:gd name="connsiteX8" fmla="*/ 3797817 w 9372600"/>
              <a:gd name="connsiteY8" fmla="*/ 0 h 10494948"/>
              <a:gd name="connsiteX9" fmla="*/ 4213212 w 9372600"/>
              <a:gd name="connsiteY9" fmla="*/ 0 h 10494948"/>
              <a:gd name="connsiteX10" fmla="*/ 4951691 w 9372600"/>
              <a:gd name="connsiteY10" fmla="*/ 0 h 10494948"/>
              <a:gd name="connsiteX11" fmla="*/ 5528628 w 9372600"/>
              <a:gd name="connsiteY11" fmla="*/ 0 h 10494948"/>
              <a:gd name="connsiteX12" fmla="*/ 6105565 w 9372600"/>
              <a:gd name="connsiteY12" fmla="*/ 0 h 10494948"/>
              <a:gd name="connsiteX13" fmla="*/ 6520960 w 9372600"/>
              <a:gd name="connsiteY13" fmla="*/ 0 h 10494948"/>
              <a:gd name="connsiteX14" fmla="*/ 7259440 w 9372600"/>
              <a:gd name="connsiteY14" fmla="*/ 0 h 10494948"/>
              <a:gd name="connsiteX15" fmla="*/ 7755606 w 9372600"/>
              <a:gd name="connsiteY15" fmla="*/ 0 h 10494948"/>
              <a:gd name="connsiteX16" fmla="*/ 8724860 w 9372600"/>
              <a:gd name="connsiteY16" fmla="*/ 0 h 10494948"/>
              <a:gd name="connsiteX17" fmla="*/ 9372600 w 9372600"/>
              <a:gd name="connsiteY17" fmla="*/ 647740 h 10494948"/>
              <a:gd name="connsiteX18" fmla="*/ 9372600 w 9372600"/>
              <a:gd name="connsiteY18" fmla="*/ 1222707 h 10494948"/>
              <a:gd name="connsiteX19" fmla="*/ 9372600 w 9372600"/>
              <a:gd name="connsiteY19" fmla="*/ 1705679 h 10494948"/>
              <a:gd name="connsiteX20" fmla="*/ 9372600 w 9372600"/>
              <a:gd name="connsiteY20" fmla="*/ 2188651 h 10494948"/>
              <a:gd name="connsiteX21" fmla="*/ 9372600 w 9372600"/>
              <a:gd name="connsiteY21" fmla="*/ 2855612 h 10494948"/>
              <a:gd name="connsiteX22" fmla="*/ 9372600 w 9372600"/>
              <a:gd name="connsiteY22" fmla="*/ 3522574 h 10494948"/>
              <a:gd name="connsiteX23" fmla="*/ 9372600 w 9372600"/>
              <a:gd name="connsiteY23" fmla="*/ 4005546 h 10494948"/>
              <a:gd name="connsiteX24" fmla="*/ 9372600 w 9372600"/>
              <a:gd name="connsiteY24" fmla="*/ 4488518 h 10494948"/>
              <a:gd name="connsiteX25" fmla="*/ 9372600 w 9372600"/>
              <a:gd name="connsiteY25" fmla="*/ 4971490 h 10494948"/>
              <a:gd name="connsiteX26" fmla="*/ 9372600 w 9372600"/>
              <a:gd name="connsiteY26" fmla="*/ 5362467 h 10494948"/>
              <a:gd name="connsiteX27" fmla="*/ 9372600 w 9372600"/>
              <a:gd name="connsiteY27" fmla="*/ 6121423 h 10494948"/>
              <a:gd name="connsiteX28" fmla="*/ 9372600 w 9372600"/>
              <a:gd name="connsiteY28" fmla="*/ 6788385 h 10494948"/>
              <a:gd name="connsiteX29" fmla="*/ 9372600 w 9372600"/>
              <a:gd name="connsiteY29" fmla="*/ 7271357 h 10494948"/>
              <a:gd name="connsiteX30" fmla="*/ 9372600 w 9372600"/>
              <a:gd name="connsiteY30" fmla="*/ 7754329 h 10494948"/>
              <a:gd name="connsiteX31" fmla="*/ 9372600 w 9372600"/>
              <a:gd name="connsiteY31" fmla="*/ 8329296 h 10494948"/>
              <a:gd name="connsiteX32" fmla="*/ 9372600 w 9372600"/>
              <a:gd name="connsiteY32" fmla="*/ 9088252 h 10494948"/>
              <a:gd name="connsiteX33" fmla="*/ 9372600 w 9372600"/>
              <a:gd name="connsiteY33" fmla="*/ 9847208 h 10494948"/>
              <a:gd name="connsiteX34" fmla="*/ 8724860 w 9372600"/>
              <a:gd name="connsiteY34" fmla="*/ 10494948 h 10494948"/>
              <a:gd name="connsiteX35" fmla="*/ 8390236 w 9372600"/>
              <a:gd name="connsiteY35" fmla="*/ 10494948 h 10494948"/>
              <a:gd name="connsiteX36" fmla="*/ 7732528 w 9372600"/>
              <a:gd name="connsiteY36" fmla="*/ 10494948 h 10494948"/>
              <a:gd name="connsiteX37" fmla="*/ 6994049 w 9372600"/>
              <a:gd name="connsiteY37" fmla="*/ 10494948 h 10494948"/>
              <a:gd name="connsiteX38" fmla="*/ 6336340 w 9372600"/>
              <a:gd name="connsiteY38" fmla="*/ 10494948 h 10494948"/>
              <a:gd name="connsiteX39" fmla="*/ 5840174 w 9372600"/>
              <a:gd name="connsiteY39" fmla="*/ 10494948 h 10494948"/>
              <a:gd name="connsiteX40" fmla="*/ 5344008 w 9372600"/>
              <a:gd name="connsiteY40" fmla="*/ 10494948 h 10494948"/>
              <a:gd name="connsiteX41" fmla="*/ 4847842 w 9372600"/>
              <a:gd name="connsiteY41" fmla="*/ 10494948 h 10494948"/>
              <a:gd name="connsiteX42" fmla="*/ 4109363 w 9372600"/>
              <a:gd name="connsiteY42" fmla="*/ 10494948 h 10494948"/>
              <a:gd name="connsiteX43" fmla="*/ 3370883 w 9372600"/>
              <a:gd name="connsiteY43" fmla="*/ 10494948 h 10494948"/>
              <a:gd name="connsiteX44" fmla="*/ 3036260 w 9372600"/>
              <a:gd name="connsiteY44" fmla="*/ 10494948 h 10494948"/>
              <a:gd name="connsiteX45" fmla="*/ 2459323 w 9372600"/>
              <a:gd name="connsiteY45" fmla="*/ 10494948 h 10494948"/>
              <a:gd name="connsiteX46" fmla="*/ 2043928 w 9372600"/>
              <a:gd name="connsiteY46" fmla="*/ 10494948 h 10494948"/>
              <a:gd name="connsiteX47" fmla="*/ 1386220 w 9372600"/>
              <a:gd name="connsiteY47" fmla="*/ 10494948 h 10494948"/>
              <a:gd name="connsiteX48" fmla="*/ 647740 w 9372600"/>
              <a:gd name="connsiteY48" fmla="*/ 10494948 h 10494948"/>
              <a:gd name="connsiteX49" fmla="*/ 0 w 9372600"/>
              <a:gd name="connsiteY49" fmla="*/ 9847208 h 10494948"/>
              <a:gd name="connsiteX50" fmla="*/ 0 w 9372600"/>
              <a:gd name="connsiteY50" fmla="*/ 9364236 h 10494948"/>
              <a:gd name="connsiteX51" fmla="*/ 0 w 9372600"/>
              <a:gd name="connsiteY51" fmla="*/ 9065253 h 10494948"/>
              <a:gd name="connsiteX52" fmla="*/ 0 w 9372600"/>
              <a:gd name="connsiteY52" fmla="*/ 8490286 h 10494948"/>
              <a:gd name="connsiteX53" fmla="*/ 0 w 9372600"/>
              <a:gd name="connsiteY53" fmla="*/ 8007314 h 10494948"/>
              <a:gd name="connsiteX54" fmla="*/ 0 w 9372600"/>
              <a:gd name="connsiteY54" fmla="*/ 7432348 h 10494948"/>
              <a:gd name="connsiteX55" fmla="*/ 0 w 9372600"/>
              <a:gd name="connsiteY55" fmla="*/ 7041370 h 10494948"/>
              <a:gd name="connsiteX56" fmla="*/ 0 w 9372600"/>
              <a:gd name="connsiteY56" fmla="*/ 6742388 h 10494948"/>
              <a:gd name="connsiteX57" fmla="*/ 0 w 9372600"/>
              <a:gd name="connsiteY57" fmla="*/ 6075426 h 10494948"/>
              <a:gd name="connsiteX58" fmla="*/ 0 w 9372600"/>
              <a:gd name="connsiteY58" fmla="*/ 5500459 h 10494948"/>
              <a:gd name="connsiteX59" fmla="*/ 0 w 9372600"/>
              <a:gd name="connsiteY59" fmla="*/ 5109482 h 10494948"/>
              <a:gd name="connsiteX60" fmla="*/ 0 w 9372600"/>
              <a:gd name="connsiteY60" fmla="*/ 4718505 h 10494948"/>
              <a:gd name="connsiteX61" fmla="*/ 0 w 9372600"/>
              <a:gd name="connsiteY61" fmla="*/ 4143538 h 10494948"/>
              <a:gd name="connsiteX62" fmla="*/ 0 w 9372600"/>
              <a:gd name="connsiteY62" fmla="*/ 3568571 h 10494948"/>
              <a:gd name="connsiteX63" fmla="*/ 0 w 9372600"/>
              <a:gd name="connsiteY63" fmla="*/ 2901610 h 10494948"/>
              <a:gd name="connsiteX64" fmla="*/ 0 w 9372600"/>
              <a:gd name="connsiteY64" fmla="*/ 2510632 h 10494948"/>
              <a:gd name="connsiteX65" fmla="*/ 0 w 9372600"/>
              <a:gd name="connsiteY65" fmla="*/ 1935666 h 10494948"/>
              <a:gd name="connsiteX66" fmla="*/ 0 w 9372600"/>
              <a:gd name="connsiteY66" fmla="*/ 1268704 h 10494948"/>
              <a:gd name="connsiteX67" fmla="*/ 0 w 9372600"/>
              <a:gd name="connsiteY67" fmla="*/ 647740 h 1049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372600" h="10494948" extrusionOk="0">
                <a:moveTo>
                  <a:pt x="0" y="647740"/>
                </a:moveTo>
                <a:cubicBezTo>
                  <a:pt x="-51469" y="292205"/>
                  <a:pt x="352959" y="61896"/>
                  <a:pt x="647740" y="0"/>
                </a:cubicBezTo>
                <a:cubicBezTo>
                  <a:pt x="793810" y="-9488"/>
                  <a:pt x="917525" y="28210"/>
                  <a:pt x="1063135" y="0"/>
                </a:cubicBezTo>
                <a:cubicBezTo>
                  <a:pt x="1208746" y="-28210"/>
                  <a:pt x="1319075" y="9088"/>
                  <a:pt x="1397758" y="0"/>
                </a:cubicBezTo>
                <a:cubicBezTo>
                  <a:pt x="1476441" y="-9088"/>
                  <a:pt x="1847388" y="2354"/>
                  <a:pt x="1974695" y="0"/>
                </a:cubicBezTo>
                <a:cubicBezTo>
                  <a:pt x="2102002" y="-2354"/>
                  <a:pt x="2280988" y="7248"/>
                  <a:pt x="2551633" y="0"/>
                </a:cubicBezTo>
                <a:cubicBezTo>
                  <a:pt x="2822278" y="-7248"/>
                  <a:pt x="2845344" y="49281"/>
                  <a:pt x="3128570" y="0"/>
                </a:cubicBezTo>
                <a:cubicBezTo>
                  <a:pt x="3411796" y="-49281"/>
                  <a:pt x="3368888" y="38732"/>
                  <a:pt x="3463193" y="0"/>
                </a:cubicBezTo>
                <a:cubicBezTo>
                  <a:pt x="3557498" y="-38732"/>
                  <a:pt x="3711692" y="28513"/>
                  <a:pt x="3797817" y="0"/>
                </a:cubicBezTo>
                <a:cubicBezTo>
                  <a:pt x="3883942" y="-28513"/>
                  <a:pt x="4041447" y="14091"/>
                  <a:pt x="4213212" y="0"/>
                </a:cubicBezTo>
                <a:cubicBezTo>
                  <a:pt x="4384977" y="-14091"/>
                  <a:pt x="4640855" y="21296"/>
                  <a:pt x="4951691" y="0"/>
                </a:cubicBezTo>
                <a:cubicBezTo>
                  <a:pt x="5262527" y="-21296"/>
                  <a:pt x="5363498" y="23852"/>
                  <a:pt x="5528628" y="0"/>
                </a:cubicBezTo>
                <a:cubicBezTo>
                  <a:pt x="5693758" y="-23852"/>
                  <a:pt x="5877945" y="49411"/>
                  <a:pt x="6105565" y="0"/>
                </a:cubicBezTo>
                <a:cubicBezTo>
                  <a:pt x="6333185" y="-49411"/>
                  <a:pt x="6340448" y="9088"/>
                  <a:pt x="6520960" y="0"/>
                </a:cubicBezTo>
                <a:cubicBezTo>
                  <a:pt x="6701472" y="-9088"/>
                  <a:pt x="6939958" y="70227"/>
                  <a:pt x="7259440" y="0"/>
                </a:cubicBezTo>
                <a:cubicBezTo>
                  <a:pt x="7578922" y="-70227"/>
                  <a:pt x="7540315" y="46743"/>
                  <a:pt x="7755606" y="0"/>
                </a:cubicBezTo>
                <a:cubicBezTo>
                  <a:pt x="7970897" y="-46743"/>
                  <a:pt x="8263299" y="96783"/>
                  <a:pt x="8724860" y="0"/>
                </a:cubicBezTo>
                <a:cubicBezTo>
                  <a:pt x="9127889" y="90747"/>
                  <a:pt x="9396475" y="336563"/>
                  <a:pt x="9372600" y="647740"/>
                </a:cubicBezTo>
                <a:cubicBezTo>
                  <a:pt x="9382016" y="870215"/>
                  <a:pt x="9325308" y="1052266"/>
                  <a:pt x="9372600" y="1222707"/>
                </a:cubicBezTo>
                <a:cubicBezTo>
                  <a:pt x="9419892" y="1393148"/>
                  <a:pt x="9361502" y="1565783"/>
                  <a:pt x="9372600" y="1705679"/>
                </a:cubicBezTo>
                <a:cubicBezTo>
                  <a:pt x="9383698" y="1845575"/>
                  <a:pt x="9336053" y="2035849"/>
                  <a:pt x="9372600" y="2188651"/>
                </a:cubicBezTo>
                <a:cubicBezTo>
                  <a:pt x="9409147" y="2341453"/>
                  <a:pt x="9364526" y="2687177"/>
                  <a:pt x="9372600" y="2855612"/>
                </a:cubicBezTo>
                <a:cubicBezTo>
                  <a:pt x="9380674" y="3024047"/>
                  <a:pt x="9303655" y="3252820"/>
                  <a:pt x="9372600" y="3522574"/>
                </a:cubicBezTo>
                <a:cubicBezTo>
                  <a:pt x="9441545" y="3792328"/>
                  <a:pt x="9326360" y="3877064"/>
                  <a:pt x="9372600" y="4005546"/>
                </a:cubicBezTo>
                <a:cubicBezTo>
                  <a:pt x="9418840" y="4134028"/>
                  <a:pt x="9324482" y="4290851"/>
                  <a:pt x="9372600" y="4488518"/>
                </a:cubicBezTo>
                <a:cubicBezTo>
                  <a:pt x="9420718" y="4686185"/>
                  <a:pt x="9361403" y="4846480"/>
                  <a:pt x="9372600" y="4971490"/>
                </a:cubicBezTo>
                <a:cubicBezTo>
                  <a:pt x="9383797" y="5096500"/>
                  <a:pt x="9340652" y="5185522"/>
                  <a:pt x="9372600" y="5362467"/>
                </a:cubicBezTo>
                <a:cubicBezTo>
                  <a:pt x="9404548" y="5539412"/>
                  <a:pt x="9283463" y="5777132"/>
                  <a:pt x="9372600" y="6121423"/>
                </a:cubicBezTo>
                <a:cubicBezTo>
                  <a:pt x="9461737" y="6465714"/>
                  <a:pt x="9352956" y="6593832"/>
                  <a:pt x="9372600" y="6788385"/>
                </a:cubicBezTo>
                <a:cubicBezTo>
                  <a:pt x="9392244" y="6982938"/>
                  <a:pt x="9324601" y="7139607"/>
                  <a:pt x="9372600" y="7271357"/>
                </a:cubicBezTo>
                <a:cubicBezTo>
                  <a:pt x="9420599" y="7403107"/>
                  <a:pt x="9316695" y="7655953"/>
                  <a:pt x="9372600" y="7754329"/>
                </a:cubicBezTo>
                <a:cubicBezTo>
                  <a:pt x="9428505" y="7852705"/>
                  <a:pt x="9306408" y="8063846"/>
                  <a:pt x="9372600" y="8329296"/>
                </a:cubicBezTo>
                <a:cubicBezTo>
                  <a:pt x="9438792" y="8594746"/>
                  <a:pt x="9369722" y="8710067"/>
                  <a:pt x="9372600" y="9088252"/>
                </a:cubicBezTo>
                <a:cubicBezTo>
                  <a:pt x="9375478" y="9466437"/>
                  <a:pt x="9341178" y="9550381"/>
                  <a:pt x="9372600" y="9847208"/>
                </a:cubicBezTo>
                <a:cubicBezTo>
                  <a:pt x="9361782" y="10200110"/>
                  <a:pt x="9065970" y="10497482"/>
                  <a:pt x="8724860" y="10494948"/>
                </a:cubicBezTo>
                <a:cubicBezTo>
                  <a:pt x="8611737" y="10498689"/>
                  <a:pt x="8457206" y="10479250"/>
                  <a:pt x="8390236" y="10494948"/>
                </a:cubicBezTo>
                <a:cubicBezTo>
                  <a:pt x="8323266" y="10510646"/>
                  <a:pt x="7976583" y="10491714"/>
                  <a:pt x="7732528" y="10494948"/>
                </a:cubicBezTo>
                <a:cubicBezTo>
                  <a:pt x="7488473" y="10498182"/>
                  <a:pt x="7288068" y="10479361"/>
                  <a:pt x="6994049" y="10494948"/>
                </a:cubicBezTo>
                <a:cubicBezTo>
                  <a:pt x="6700030" y="10510535"/>
                  <a:pt x="6659092" y="10438246"/>
                  <a:pt x="6336340" y="10494948"/>
                </a:cubicBezTo>
                <a:cubicBezTo>
                  <a:pt x="6013588" y="10551650"/>
                  <a:pt x="6036460" y="10461953"/>
                  <a:pt x="5840174" y="10494948"/>
                </a:cubicBezTo>
                <a:cubicBezTo>
                  <a:pt x="5643888" y="10527943"/>
                  <a:pt x="5521138" y="10481306"/>
                  <a:pt x="5344008" y="10494948"/>
                </a:cubicBezTo>
                <a:cubicBezTo>
                  <a:pt x="5166878" y="10508590"/>
                  <a:pt x="5048328" y="10458063"/>
                  <a:pt x="4847842" y="10494948"/>
                </a:cubicBezTo>
                <a:cubicBezTo>
                  <a:pt x="4647356" y="10531833"/>
                  <a:pt x="4467327" y="10429123"/>
                  <a:pt x="4109363" y="10494948"/>
                </a:cubicBezTo>
                <a:cubicBezTo>
                  <a:pt x="3751399" y="10560773"/>
                  <a:pt x="3546166" y="10454419"/>
                  <a:pt x="3370883" y="10494948"/>
                </a:cubicBezTo>
                <a:cubicBezTo>
                  <a:pt x="3195600" y="10535477"/>
                  <a:pt x="3188394" y="10491203"/>
                  <a:pt x="3036260" y="10494948"/>
                </a:cubicBezTo>
                <a:cubicBezTo>
                  <a:pt x="2884126" y="10498693"/>
                  <a:pt x="2704304" y="10463431"/>
                  <a:pt x="2459323" y="10494948"/>
                </a:cubicBezTo>
                <a:cubicBezTo>
                  <a:pt x="2214342" y="10526465"/>
                  <a:pt x="2135277" y="10486071"/>
                  <a:pt x="2043928" y="10494948"/>
                </a:cubicBezTo>
                <a:cubicBezTo>
                  <a:pt x="1952580" y="10503825"/>
                  <a:pt x="1649822" y="10468018"/>
                  <a:pt x="1386220" y="10494948"/>
                </a:cubicBezTo>
                <a:cubicBezTo>
                  <a:pt x="1122618" y="10521878"/>
                  <a:pt x="795618" y="10461417"/>
                  <a:pt x="647740" y="10494948"/>
                </a:cubicBezTo>
                <a:cubicBezTo>
                  <a:pt x="322989" y="10499262"/>
                  <a:pt x="57796" y="10161324"/>
                  <a:pt x="0" y="9847208"/>
                </a:cubicBezTo>
                <a:cubicBezTo>
                  <a:pt x="-45956" y="9697449"/>
                  <a:pt x="32280" y="9499467"/>
                  <a:pt x="0" y="9364236"/>
                </a:cubicBezTo>
                <a:cubicBezTo>
                  <a:pt x="-32280" y="9229005"/>
                  <a:pt x="29723" y="9206014"/>
                  <a:pt x="0" y="9065253"/>
                </a:cubicBezTo>
                <a:cubicBezTo>
                  <a:pt x="-29723" y="8924492"/>
                  <a:pt x="51630" y="8776054"/>
                  <a:pt x="0" y="8490286"/>
                </a:cubicBezTo>
                <a:cubicBezTo>
                  <a:pt x="-51630" y="8204518"/>
                  <a:pt x="44310" y="8116941"/>
                  <a:pt x="0" y="8007314"/>
                </a:cubicBezTo>
                <a:cubicBezTo>
                  <a:pt x="-44310" y="7897687"/>
                  <a:pt x="15607" y="7717611"/>
                  <a:pt x="0" y="7432348"/>
                </a:cubicBezTo>
                <a:cubicBezTo>
                  <a:pt x="-15607" y="7147085"/>
                  <a:pt x="16616" y="7186188"/>
                  <a:pt x="0" y="7041370"/>
                </a:cubicBezTo>
                <a:cubicBezTo>
                  <a:pt x="-16616" y="6896552"/>
                  <a:pt x="23964" y="6887490"/>
                  <a:pt x="0" y="6742388"/>
                </a:cubicBezTo>
                <a:cubicBezTo>
                  <a:pt x="-23964" y="6597286"/>
                  <a:pt x="18290" y="6226411"/>
                  <a:pt x="0" y="6075426"/>
                </a:cubicBezTo>
                <a:cubicBezTo>
                  <a:pt x="-18290" y="5924441"/>
                  <a:pt x="3499" y="5649311"/>
                  <a:pt x="0" y="5500459"/>
                </a:cubicBezTo>
                <a:cubicBezTo>
                  <a:pt x="-3499" y="5351607"/>
                  <a:pt x="31470" y="5257602"/>
                  <a:pt x="0" y="5109482"/>
                </a:cubicBezTo>
                <a:cubicBezTo>
                  <a:pt x="-31470" y="4961362"/>
                  <a:pt x="7620" y="4856440"/>
                  <a:pt x="0" y="4718505"/>
                </a:cubicBezTo>
                <a:cubicBezTo>
                  <a:pt x="-7620" y="4580570"/>
                  <a:pt x="52326" y="4395337"/>
                  <a:pt x="0" y="4143538"/>
                </a:cubicBezTo>
                <a:cubicBezTo>
                  <a:pt x="-52326" y="3891739"/>
                  <a:pt x="36398" y="3750104"/>
                  <a:pt x="0" y="3568571"/>
                </a:cubicBezTo>
                <a:cubicBezTo>
                  <a:pt x="-36398" y="3387038"/>
                  <a:pt x="48349" y="3201886"/>
                  <a:pt x="0" y="2901610"/>
                </a:cubicBezTo>
                <a:cubicBezTo>
                  <a:pt x="-48349" y="2601334"/>
                  <a:pt x="10197" y="2640055"/>
                  <a:pt x="0" y="2510632"/>
                </a:cubicBezTo>
                <a:cubicBezTo>
                  <a:pt x="-10197" y="2381209"/>
                  <a:pt x="36602" y="2081070"/>
                  <a:pt x="0" y="1935666"/>
                </a:cubicBezTo>
                <a:cubicBezTo>
                  <a:pt x="-36602" y="1790262"/>
                  <a:pt x="69632" y="1508214"/>
                  <a:pt x="0" y="1268704"/>
                </a:cubicBezTo>
                <a:cubicBezTo>
                  <a:pt x="-69632" y="1029194"/>
                  <a:pt x="18524" y="883209"/>
                  <a:pt x="0" y="647740"/>
                </a:cubicBezTo>
                <a:close/>
              </a:path>
            </a:pathLst>
          </a:cu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2650216993">
                  <a:prstGeom prst="roundRect">
                    <a:avLst>
                      <a:gd name="adj" fmla="val 6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3616500" y="18079031"/>
            <a:ext cx="4615200" cy="762000"/>
          </a:xfrm>
          <a:prstGeom prst="roundRect">
            <a:avLst>
              <a:gd name="adj" fmla="val 16667"/>
            </a:avLst>
          </a:prstGeom>
          <a:solidFill>
            <a:srgbClr val="A69A9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IV. </a:t>
            </a:r>
            <a:r>
              <a:rPr lang="ko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접근</a:t>
            </a:r>
            <a:r>
              <a:rPr lang="ko-KR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 방법</a:t>
            </a:r>
            <a:endParaRPr sz="3600" dirty="0">
              <a:solidFill>
                <a:schemeClr val="bg1"/>
              </a:solidFill>
              <a:latin typeface="MaruBuri SemiBold" panose="020B0600000101010101" pitchFamily="34" charset="-127"/>
              <a:ea typeface="MaruBuri SemiBold" panose="020B0600000101010101" pitchFamily="34" charset="-127"/>
              <a:cs typeface="Comfortaa"/>
              <a:sym typeface="Comfortaa"/>
            </a:endParaRPr>
          </a:p>
        </p:txBody>
      </p:sp>
      <p:sp>
        <p:nvSpPr>
          <p:cNvPr id="45" name="Google Shape;54;p13">
            <a:extLst>
              <a:ext uri="{FF2B5EF4-FFF2-40B4-BE49-F238E27FC236}">
                <a16:creationId xmlns:a16="http://schemas.microsoft.com/office/drawing/2014/main" id="{B44148C4-BD04-CD46-8ACC-F5E5A64C27C0}"/>
              </a:ext>
            </a:extLst>
          </p:cNvPr>
          <p:cNvSpPr/>
          <p:nvPr/>
        </p:nvSpPr>
        <p:spPr>
          <a:xfrm>
            <a:off x="960750" y="6715773"/>
            <a:ext cx="9372600" cy="10494948"/>
          </a:xfrm>
          <a:custGeom>
            <a:avLst/>
            <a:gdLst>
              <a:gd name="connsiteX0" fmla="*/ 0 w 9372600"/>
              <a:gd name="connsiteY0" fmla="*/ 647740 h 10494948"/>
              <a:gd name="connsiteX1" fmla="*/ 647740 w 9372600"/>
              <a:gd name="connsiteY1" fmla="*/ 0 h 10494948"/>
              <a:gd name="connsiteX2" fmla="*/ 1063135 w 9372600"/>
              <a:gd name="connsiteY2" fmla="*/ 0 h 10494948"/>
              <a:gd name="connsiteX3" fmla="*/ 1397758 w 9372600"/>
              <a:gd name="connsiteY3" fmla="*/ 0 h 10494948"/>
              <a:gd name="connsiteX4" fmla="*/ 1974695 w 9372600"/>
              <a:gd name="connsiteY4" fmla="*/ 0 h 10494948"/>
              <a:gd name="connsiteX5" fmla="*/ 2551633 w 9372600"/>
              <a:gd name="connsiteY5" fmla="*/ 0 h 10494948"/>
              <a:gd name="connsiteX6" fmla="*/ 3128570 w 9372600"/>
              <a:gd name="connsiteY6" fmla="*/ 0 h 10494948"/>
              <a:gd name="connsiteX7" fmla="*/ 3463193 w 9372600"/>
              <a:gd name="connsiteY7" fmla="*/ 0 h 10494948"/>
              <a:gd name="connsiteX8" fmla="*/ 3797817 w 9372600"/>
              <a:gd name="connsiteY8" fmla="*/ 0 h 10494948"/>
              <a:gd name="connsiteX9" fmla="*/ 4213212 w 9372600"/>
              <a:gd name="connsiteY9" fmla="*/ 0 h 10494948"/>
              <a:gd name="connsiteX10" fmla="*/ 4951691 w 9372600"/>
              <a:gd name="connsiteY10" fmla="*/ 0 h 10494948"/>
              <a:gd name="connsiteX11" fmla="*/ 5528628 w 9372600"/>
              <a:gd name="connsiteY11" fmla="*/ 0 h 10494948"/>
              <a:gd name="connsiteX12" fmla="*/ 6105565 w 9372600"/>
              <a:gd name="connsiteY12" fmla="*/ 0 h 10494948"/>
              <a:gd name="connsiteX13" fmla="*/ 6520960 w 9372600"/>
              <a:gd name="connsiteY13" fmla="*/ 0 h 10494948"/>
              <a:gd name="connsiteX14" fmla="*/ 7259440 w 9372600"/>
              <a:gd name="connsiteY14" fmla="*/ 0 h 10494948"/>
              <a:gd name="connsiteX15" fmla="*/ 7755606 w 9372600"/>
              <a:gd name="connsiteY15" fmla="*/ 0 h 10494948"/>
              <a:gd name="connsiteX16" fmla="*/ 8724860 w 9372600"/>
              <a:gd name="connsiteY16" fmla="*/ 0 h 10494948"/>
              <a:gd name="connsiteX17" fmla="*/ 9372600 w 9372600"/>
              <a:gd name="connsiteY17" fmla="*/ 647740 h 10494948"/>
              <a:gd name="connsiteX18" fmla="*/ 9372600 w 9372600"/>
              <a:gd name="connsiteY18" fmla="*/ 1222707 h 10494948"/>
              <a:gd name="connsiteX19" fmla="*/ 9372600 w 9372600"/>
              <a:gd name="connsiteY19" fmla="*/ 1705679 h 10494948"/>
              <a:gd name="connsiteX20" fmla="*/ 9372600 w 9372600"/>
              <a:gd name="connsiteY20" fmla="*/ 2188651 h 10494948"/>
              <a:gd name="connsiteX21" fmla="*/ 9372600 w 9372600"/>
              <a:gd name="connsiteY21" fmla="*/ 2855612 h 10494948"/>
              <a:gd name="connsiteX22" fmla="*/ 9372600 w 9372600"/>
              <a:gd name="connsiteY22" fmla="*/ 3522574 h 10494948"/>
              <a:gd name="connsiteX23" fmla="*/ 9372600 w 9372600"/>
              <a:gd name="connsiteY23" fmla="*/ 4005546 h 10494948"/>
              <a:gd name="connsiteX24" fmla="*/ 9372600 w 9372600"/>
              <a:gd name="connsiteY24" fmla="*/ 4488518 h 10494948"/>
              <a:gd name="connsiteX25" fmla="*/ 9372600 w 9372600"/>
              <a:gd name="connsiteY25" fmla="*/ 4971490 h 10494948"/>
              <a:gd name="connsiteX26" fmla="*/ 9372600 w 9372600"/>
              <a:gd name="connsiteY26" fmla="*/ 5362467 h 10494948"/>
              <a:gd name="connsiteX27" fmla="*/ 9372600 w 9372600"/>
              <a:gd name="connsiteY27" fmla="*/ 6121423 h 10494948"/>
              <a:gd name="connsiteX28" fmla="*/ 9372600 w 9372600"/>
              <a:gd name="connsiteY28" fmla="*/ 6788385 h 10494948"/>
              <a:gd name="connsiteX29" fmla="*/ 9372600 w 9372600"/>
              <a:gd name="connsiteY29" fmla="*/ 7271357 h 10494948"/>
              <a:gd name="connsiteX30" fmla="*/ 9372600 w 9372600"/>
              <a:gd name="connsiteY30" fmla="*/ 7754329 h 10494948"/>
              <a:gd name="connsiteX31" fmla="*/ 9372600 w 9372600"/>
              <a:gd name="connsiteY31" fmla="*/ 8329296 h 10494948"/>
              <a:gd name="connsiteX32" fmla="*/ 9372600 w 9372600"/>
              <a:gd name="connsiteY32" fmla="*/ 9088252 h 10494948"/>
              <a:gd name="connsiteX33" fmla="*/ 9372600 w 9372600"/>
              <a:gd name="connsiteY33" fmla="*/ 9847208 h 10494948"/>
              <a:gd name="connsiteX34" fmla="*/ 8724860 w 9372600"/>
              <a:gd name="connsiteY34" fmla="*/ 10494948 h 10494948"/>
              <a:gd name="connsiteX35" fmla="*/ 8390236 w 9372600"/>
              <a:gd name="connsiteY35" fmla="*/ 10494948 h 10494948"/>
              <a:gd name="connsiteX36" fmla="*/ 7732528 w 9372600"/>
              <a:gd name="connsiteY36" fmla="*/ 10494948 h 10494948"/>
              <a:gd name="connsiteX37" fmla="*/ 6994049 w 9372600"/>
              <a:gd name="connsiteY37" fmla="*/ 10494948 h 10494948"/>
              <a:gd name="connsiteX38" fmla="*/ 6336340 w 9372600"/>
              <a:gd name="connsiteY38" fmla="*/ 10494948 h 10494948"/>
              <a:gd name="connsiteX39" fmla="*/ 5840174 w 9372600"/>
              <a:gd name="connsiteY39" fmla="*/ 10494948 h 10494948"/>
              <a:gd name="connsiteX40" fmla="*/ 5344008 w 9372600"/>
              <a:gd name="connsiteY40" fmla="*/ 10494948 h 10494948"/>
              <a:gd name="connsiteX41" fmla="*/ 4847842 w 9372600"/>
              <a:gd name="connsiteY41" fmla="*/ 10494948 h 10494948"/>
              <a:gd name="connsiteX42" fmla="*/ 4109363 w 9372600"/>
              <a:gd name="connsiteY42" fmla="*/ 10494948 h 10494948"/>
              <a:gd name="connsiteX43" fmla="*/ 3370883 w 9372600"/>
              <a:gd name="connsiteY43" fmla="*/ 10494948 h 10494948"/>
              <a:gd name="connsiteX44" fmla="*/ 3036260 w 9372600"/>
              <a:gd name="connsiteY44" fmla="*/ 10494948 h 10494948"/>
              <a:gd name="connsiteX45" fmla="*/ 2459323 w 9372600"/>
              <a:gd name="connsiteY45" fmla="*/ 10494948 h 10494948"/>
              <a:gd name="connsiteX46" fmla="*/ 2043928 w 9372600"/>
              <a:gd name="connsiteY46" fmla="*/ 10494948 h 10494948"/>
              <a:gd name="connsiteX47" fmla="*/ 1386220 w 9372600"/>
              <a:gd name="connsiteY47" fmla="*/ 10494948 h 10494948"/>
              <a:gd name="connsiteX48" fmla="*/ 647740 w 9372600"/>
              <a:gd name="connsiteY48" fmla="*/ 10494948 h 10494948"/>
              <a:gd name="connsiteX49" fmla="*/ 0 w 9372600"/>
              <a:gd name="connsiteY49" fmla="*/ 9847208 h 10494948"/>
              <a:gd name="connsiteX50" fmla="*/ 0 w 9372600"/>
              <a:gd name="connsiteY50" fmla="*/ 9364236 h 10494948"/>
              <a:gd name="connsiteX51" fmla="*/ 0 w 9372600"/>
              <a:gd name="connsiteY51" fmla="*/ 9065253 h 10494948"/>
              <a:gd name="connsiteX52" fmla="*/ 0 w 9372600"/>
              <a:gd name="connsiteY52" fmla="*/ 8490286 h 10494948"/>
              <a:gd name="connsiteX53" fmla="*/ 0 w 9372600"/>
              <a:gd name="connsiteY53" fmla="*/ 8007314 h 10494948"/>
              <a:gd name="connsiteX54" fmla="*/ 0 w 9372600"/>
              <a:gd name="connsiteY54" fmla="*/ 7432348 h 10494948"/>
              <a:gd name="connsiteX55" fmla="*/ 0 w 9372600"/>
              <a:gd name="connsiteY55" fmla="*/ 7041370 h 10494948"/>
              <a:gd name="connsiteX56" fmla="*/ 0 w 9372600"/>
              <a:gd name="connsiteY56" fmla="*/ 6742388 h 10494948"/>
              <a:gd name="connsiteX57" fmla="*/ 0 w 9372600"/>
              <a:gd name="connsiteY57" fmla="*/ 6075426 h 10494948"/>
              <a:gd name="connsiteX58" fmla="*/ 0 w 9372600"/>
              <a:gd name="connsiteY58" fmla="*/ 5500459 h 10494948"/>
              <a:gd name="connsiteX59" fmla="*/ 0 w 9372600"/>
              <a:gd name="connsiteY59" fmla="*/ 5109482 h 10494948"/>
              <a:gd name="connsiteX60" fmla="*/ 0 w 9372600"/>
              <a:gd name="connsiteY60" fmla="*/ 4718505 h 10494948"/>
              <a:gd name="connsiteX61" fmla="*/ 0 w 9372600"/>
              <a:gd name="connsiteY61" fmla="*/ 4143538 h 10494948"/>
              <a:gd name="connsiteX62" fmla="*/ 0 w 9372600"/>
              <a:gd name="connsiteY62" fmla="*/ 3568571 h 10494948"/>
              <a:gd name="connsiteX63" fmla="*/ 0 w 9372600"/>
              <a:gd name="connsiteY63" fmla="*/ 2901610 h 10494948"/>
              <a:gd name="connsiteX64" fmla="*/ 0 w 9372600"/>
              <a:gd name="connsiteY64" fmla="*/ 2510632 h 10494948"/>
              <a:gd name="connsiteX65" fmla="*/ 0 w 9372600"/>
              <a:gd name="connsiteY65" fmla="*/ 1935666 h 10494948"/>
              <a:gd name="connsiteX66" fmla="*/ 0 w 9372600"/>
              <a:gd name="connsiteY66" fmla="*/ 1268704 h 10494948"/>
              <a:gd name="connsiteX67" fmla="*/ 0 w 9372600"/>
              <a:gd name="connsiteY67" fmla="*/ 647740 h 1049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372600" h="10494948" extrusionOk="0">
                <a:moveTo>
                  <a:pt x="0" y="647740"/>
                </a:moveTo>
                <a:cubicBezTo>
                  <a:pt x="-51469" y="292205"/>
                  <a:pt x="352959" y="61896"/>
                  <a:pt x="647740" y="0"/>
                </a:cubicBezTo>
                <a:cubicBezTo>
                  <a:pt x="793810" y="-9488"/>
                  <a:pt x="917525" y="28210"/>
                  <a:pt x="1063135" y="0"/>
                </a:cubicBezTo>
                <a:cubicBezTo>
                  <a:pt x="1208746" y="-28210"/>
                  <a:pt x="1319075" y="9088"/>
                  <a:pt x="1397758" y="0"/>
                </a:cubicBezTo>
                <a:cubicBezTo>
                  <a:pt x="1476441" y="-9088"/>
                  <a:pt x="1847388" y="2354"/>
                  <a:pt x="1974695" y="0"/>
                </a:cubicBezTo>
                <a:cubicBezTo>
                  <a:pt x="2102002" y="-2354"/>
                  <a:pt x="2280988" y="7248"/>
                  <a:pt x="2551633" y="0"/>
                </a:cubicBezTo>
                <a:cubicBezTo>
                  <a:pt x="2822278" y="-7248"/>
                  <a:pt x="2845344" y="49281"/>
                  <a:pt x="3128570" y="0"/>
                </a:cubicBezTo>
                <a:cubicBezTo>
                  <a:pt x="3411796" y="-49281"/>
                  <a:pt x="3368888" y="38732"/>
                  <a:pt x="3463193" y="0"/>
                </a:cubicBezTo>
                <a:cubicBezTo>
                  <a:pt x="3557498" y="-38732"/>
                  <a:pt x="3711692" y="28513"/>
                  <a:pt x="3797817" y="0"/>
                </a:cubicBezTo>
                <a:cubicBezTo>
                  <a:pt x="3883942" y="-28513"/>
                  <a:pt x="4041447" y="14091"/>
                  <a:pt x="4213212" y="0"/>
                </a:cubicBezTo>
                <a:cubicBezTo>
                  <a:pt x="4384977" y="-14091"/>
                  <a:pt x="4640855" y="21296"/>
                  <a:pt x="4951691" y="0"/>
                </a:cubicBezTo>
                <a:cubicBezTo>
                  <a:pt x="5262527" y="-21296"/>
                  <a:pt x="5363498" y="23852"/>
                  <a:pt x="5528628" y="0"/>
                </a:cubicBezTo>
                <a:cubicBezTo>
                  <a:pt x="5693758" y="-23852"/>
                  <a:pt x="5877945" y="49411"/>
                  <a:pt x="6105565" y="0"/>
                </a:cubicBezTo>
                <a:cubicBezTo>
                  <a:pt x="6333185" y="-49411"/>
                  <a:pt x="6340448" y="9088"/>
                  <a:pt x="6520960" y="0"/>
                </a:cubicBezTo>
                <a:cubicBezTo>
                  <a:pt x="6701472" y="-9088"/>
                  <a:pt x="6939958" y="70227"/>
                  <a:pt x="7259440" y="0"/>
                </a:cubicBezTo>
                <a:cubicBezTo>
                  <a:pt x="7578922" y="-70227"/>
                  <a:pt x="7540315" y="46743"/>
                  <a:pt x="7755606" y="0"/>
                </a:cubicBezTo>
                <a:cubicBezTo>
                  <a:pt x="7970897" y="-46743"/>
                  <a:pt x="8263299" y="96783"/>
                  <a:pt x="8724860" y="0"/>
                </a:cubicBezTo>
                <a:cubicBezTo>
                  <a:pt x="9127889" y="90747"/>
                  <a:pt x="9396475" y="336563"/>
                  <a:pt x="9372600" y="647740"/>
                </a:cubicBezTo>
                <a:cubicBezTo>
                  <a:pt x="9382016" y="870215"/>
                  <a:pt x="9325308" y="1052266"/>
                  <a:pt x="9372600" y="1222707"/>
                </a:cubicBezTo>
                <a:cubicBezTo>
                  <a:pt x="9419892" y="1393148"/>
                  <a:pt x="9361502" y="1565783"/>
                  <a:pt x="9372600" y="1705679"/>
                </a:cubicBezTo>
                <a:cubicBezTo>
                  <a:pt x="9383698" y="1845575"/>
                  <a:pt x="9336053" y="2035849"/>
                  <a:pt x="9372600" y="2188651"/>
                </a:cubicBezTo>
                <a:cubicBezTo>
                  <a:pt x="9409147" y="2341453"/>
                  <a:pt x="9364526" y="2687177"/>
                  <a:pt x="9372600" y="2855612"/>
                </a:cubicBezTo>
                <a:cubicBezTo>
                  <a:pt x="9380674" y="3024047"/>
                  <a:pt x="9303655" y="3252820"/>
                  <a:pt x="9372600" y="3522574"/>
                </a:cubicBezTo>
                <a:cubicBezTo>
                  <a:pt x="9441545" y="3792328"/>
                  <a:pt x="9326360" y="3877064"/>
                  <a:pt x="9372600" y="4005546"/>
                </a:cubicBezTo>
                <a:cubicBezTo>
                  <a:pt x="9418840" y="4134028"/>
                  <a:pt x="9324482" y="4290851"/>
                  <a:pt x="9372600" y="4488518"/>
                </a:cubicBezTo>
                <a:cubicBezTo>
                  <a:pt x="9420718" y="4686185"/>
                  <a:pt x="9361403" y="4846480"/>
                  <a:pt x="9372600" y="4971490"/>
                </a:cubicBezTo>
                <a:cubicBezTo>
                  <a:pt x="9383797" y="5096500"/>
                  <a:pt x="9340652" y="5185522"/>
                  <a:pt x="9372600" y="5362467"/>
                </a:cubicBezTo>
                <a:cubicBezTo>
                  <a:pt x="9404548" y="5539412"/>
                  <a:pt x="9283463" y="5777132"/>
                  <a:pt x="9372600" y="6121423"/>
                </a:cubicBezTo>
                <a:cubicBezTo>
                  <a:pt x="9461737" y="6465714"/>
                  <a:pt x="9352956" y="6593832"/>
                  <a:pt x="9372600" y="6788385"/>
                </a:cubicBezTo>
                <a:cubicBezTo>
                  <a:pt x="9392244" y="6982938"/>
                  <a:pt x="9324601" y="7139607"/>
                  <a:pt x="9372600" y="7271357"/>
                </a:cubicBezTo>
                <a:cubicBezTo>
                  <a:pt x="9420599" y="7403107"/>
                  <a:pt x="9316695" y="7655953"/>
                  <a:pt x="9372600" y="7754329"/>
                </a:cubicBezTo>
                <a:cubicBezTo>
                  <a:pt x="9428505" y="7852705"/>
                  <a:pt x="9306408" y="8063846"/>
                  <a:pt x="9372600" y="8329296"/>
                </a:cubicBezTo>
                <a:cubicBezTo>
                  <a:pt x="9438792" y="8594746"/>
                  <a:pt x="9369722" y="8710067"/>
                  <a:pt x="9372600" y="9088252"/>
                </a:cubicBezTo>
                <a:cubicBezTo>
                  <a:pt x="9375478" y="9466437"/>
                  <a:pt x="9341178" y="9550381"/>
                  <a:pt x="9372600" y="9847208"/>
                </a:cubicBezTo>
                <a:cubicBezTo>
                  <a:pt x="9361782" y="10200110"/>
                  <a:pt x="9065970" y="10497482"/>
                  <a:pt x="8724860" y="10494948"/>
                </a:cubicBezTo>
                <a:cubicBezTo>
                  <a:pt x="8611737" y="10498689"/>
                  <a:pt x="8457206" y="10479250"/>
                  <a:pt x="8390236" y="10494948"/>
                </a:cubicBezTo>
                <a:cubicBezTo>
                  <a:pt x="8323266" y="10510646"/>
                  <a:pt x="7976583" y="10491714"/>
                  <a:pt x="7732528" y="10494948"/>
                </a:cubicBezTo>
                <a:cubicBezTo>
                  <a:pt x="7488473" y="10498182"/>
                  <a:pt x="7288068" y="10479361"/>
                  <a:pt x="6994049" y="10494948"/>
                </a:cubicBezTo>
                <a:cubicBezTo>
                  <a:pt x="6700030" y="10510535"/>
                  <a:pt x="6659092" y="10438246"/>
                  <a:pt x="6336340" y="10494948"/>
                </a:cubicBezTo>
                <a:cubicBezTo>
                  <a:pt x="6013588" y="10551650"/>
                  <a:pt x="6036460" y="10461953"/>
                  <a:pt x="5840174" y="10494948"/>
                </a:cubicBezTo>
                <a:cubicBezTo>
                  <a:pt x="5643888" y="10527943"/>
                  <a:pt x="5521138" y="10481306"/>
                  <a:pt x="5344008" y="10494948"/>
                </a:cubicBezTo>
                <a:cubicBezTo>
                  <a:pt x="5166878" y="10508590"/>
                  <a:pt x="5048328" y="10458063"/>
                  <a:pt x="4847842" y="10494948"/>
                </a:cubicBezTo>
                <a:cubicBezTo>
                  <a:pt x="4647356" y="10531833"/>
                  <a:pt x="4467327" y="10429123"/>
                  <a:pt x="4109363" y="10494948"/>
                </a:cubicBezTo>
                <a:cubicBezTo>
                  <a:pt x="3751399" y="10560773"/>
                  <a:pt x="3546166" y="10454419"/>
                  <a:pt x="3370883" y="10494948"/>
                </a:cubicBezTo>
                <a:cubicBezTo>
                  <a:pt x="3195600" y="10535477"/>
                  <a:pt x="3188394" y="10491203"/>
                  <a:pt x="3036260" y="10494948"/>
                </a:cubicBezTo>
                <a:cubicBezTo>
                  <a:pt x="2884126" y="10498693"/>
                  <a:pt x="2704304" y="10463431"/>
                  <a:pt x="2459323" y="10494948"/>
                </a:cubicBezTo>
                <a:cubicBezTo>
                  <a:pt x="2214342" y="10526465"/>
                  <a:pt x="2135277" y="10486071"/>
                  <a:pt x="2043928" y="10494948"/>
                </a:cubicBezTo>
                <a:cubicBezTo>
                  <a:pt x="1952580" y="10503825"/>
                  <a:pt x="1649822" y="10468018"/>
                  <a:pt x="1386220" y="10494948"/>
                </a:cubicBezTo>
                <a:cubicBezTo>
                  <a:pt x="1122618" y="10521878"/>
                  <a:pt x="795618" y="10461417"/>
                  <a:pt x="647740" y="10494948"/>
                </a:cubicBezTo>
                <a:cubicBezTo>
                  <a:pt x="322989" y="10499262"/>
                  <a:pt x="57796" y="10161324"/>
                  <a:pt x="0" y="9847208"/>
                </a:cubicBezTo>
                <a:cubicBezTo>
                  <a:pt x="-45956" y="9697449"/>
                  <a:pt x="32280" y="9499467"/>
                  <a:pt x="0" y="9364236"/>
                </a:cubicBezTo>
                <a:cubicBezTo>
                  <a:pt x="-32280" y="9229005"/>
                  <a:pt x="29723" y="9206014"/>
                  <a:pt x="0" y="9065253"/>
                </a:cubicBezTo>
                <a:cubicBezTo>
                  <a:pt x="-29723" y="8924492"/>
                  <a:pt x="51630" y="8776054"/>
                  <a:pt x="0" y="8490286"/>
                </a:cubicBezTo>
                <a:cubicBezTo>
                  <a:pt x="-51630" y="8204518"/>
                  <a:pt x="44310" y="8116941"/>
                  <a:pt x="0" y="8007314"/>
                </a:cubicBezTo>
                <a:cubicBezTo>
                  <a:pt x="-44310" y="7897687"/>
                  <a:pt x="15607" y="7717611"/>
                  <a:pt x="0" y="7432348"/>
                </a:cubicBezTo>
                <a:cubicBezTo>
                  <a:pt x="-15607" y="7147085"/>
                  <a:pt x="16616" y="7186188"/>
                  <a:pt x="0" y="7041370"/>
                </a:cubicBezTo>
                <a:cubicBezTo>
                  <a:pt x="-16616" y="6896552"/>
                  <a:pt x="23964" y="6887490"/>
                  <a:pt x="0" y="6742388"/>
                </a:cubicBezTo>
                <a:cubicBezTo>
                  <a:pt x="-23964" y="6597286"/>
                  <a:pt x="18290" y="6226411"/>
                  <a:pt x="0" y="6075426"/>
                </a:cubicBezTo>
                <a:cubicBezTo>
                  <a:pt x="-18290" y="5924441"/>
                  <a:pt x="3499" y="5649311"/>
                  <a:pt x="0" y="5500459"/>
                </a:cubicBezTo>
                <a:cubicBezTo>
                  <a:pt x="-3499" y="5351607"/>
                  <a:pt x="31470" y="5257602"/>
                  <a:pt x="0" y="5109482"/>
                </a:cubicBezTo>
                <a:cubicBezTo>
                  <a:pt x="-31470" y="4961362"/>
                  <a:pt x="7620" y="4856440"/>
                  <a:pt x="0" y="4718505"/>
                </a:cubicBezTo>
                <a:cubicBezTo>
                  <a:pt x="-7620" y="4580570"/>
                  <a:pt x="52326" y="4395337"/>
                  <a:pt x="0" y="4143538"/>
                </a:cubicBezTo>
                <a:cubicBezTo>
                  <a:pt x="-52326" y="3891739"/>
                  <a:pt x="36398" y="3750104"/>
                  <a:pt x="0" y="3568571"/>
                </a:cubicBezTo>
                <a:cubicBezTo>
                  <a:pt x="-36398" y="3387038"/>
                  <a:pt x="48349" y="3201886"/>
                  <a:pt x="0" y="2901610"/>
                </a:cubicBezTo>
                <a:cubicBezTo>
                  <a:pt x="-48349" y="2601334"/>
                  <a:pt x="10197" y="2640055"/>
                  <a:pt x="0" y="2510632"/>
                </a:cubicBezTo>
                <a:cubicBezTo>
                  <a:pt x="-10197" y="2381209"/>
                  <a:pt x="36602" y="2081070"/>
                  <a:pt x="0" y="1935666"/>
                </a:cubicBezTo>
                <a:cubicBezTo>
                  <a:pt x="-36602" y="1790262"/>
                  <a:pt x="69632" y="1508214"/>
                  <a:pt x="0" y="1268704"/>
                </a:cubicBezTo>
                <a:cubicBezTo>
                  <a:pt x="-69632" y="1029194"/>
                  <a:pt x="18524" y="883209"/>
                  <a:pt x="0" y="647740"/>
                </a:cubicBezTo>
                <a:close/>
              </a:path>
            </a:pathLst>
          </a:cu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2650216993">
                  <a:prstGeom prst="roundRect">
                    <a:avLst>
                      <a:gd name="adj" fmla="val 6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4;p13">
            <a:extLst>
              <a:ext uri="{FF2B5EF4-FFF2-40B4-BE49-F238E27FC236}">
                <a16:creationId xmlns:a16="http://schemas.microsoft.com/office/drawing/2014/main" id="{787CD14C-E9BB-654F-BC92-31854A7964FE}"/>
              </a:ext>
            </a:extLst>
          </p:cNvPr>
          <p:cNvSpPr/>
          <p:nvPr/>
        </p:nvSpPr>
        <p:spPr>
          <a:xfrm>
            <a:off x="1015967" y="18477160"/>
            <a:ext cx="9372600" cy="10494948"/>
          </a:xfrm>
          <a:custGeom>
            <a:avLst/>
            <a:gdLst>
              <a:gd name="connsiteX0" fmla="*/ 0 w 9372600"/>
              <a:gd name="connsiteY0" fmla="*/ 647740 h 10494948"/>
              <a:gd name="connsiteX1" fmla="*/ 647740 w 9372600"/>
              <a:gd name="connsiteY1" fmla="*/ 0 h 10494948"/>
              <a:gd name="connsiteX2" fmla="*/ 1063135 w 9372600"/>
              <a:gd name="connsiteY2" fmla="*/ 0 h 10494948"/>
              <a:gd name="connsiteX3" fmla="*/ 1397758 w 9372600"/>
              <a:gd name="connsiteY3" fmla="*/ 0 h 10494948"/>
              <a:gd name="connsiteX4" fmla="*/ 1974695 w 9372600"/>
              <a:gd name="connsiteY4" fmla="*/ 0 h 10494948"/>
              <a:gd name="connsiteX5" fmla="*/ 2551633 w 9372600"/>
              <a:gd name="connsiteY5" fmla="*/ 0 h 10494948"/>
              <a:gd name="connsiteX6" fmla="*/ 3128570 w 9372600"/>
              <a:gd name="connsiteY6" fmla="*/ 0 h 10494948"/>
              <a:gd name="connsiteX7" fmla="*/ 3463193 w 9372600"/>
              <a:gd name="connsiteY7" fmla="*/ 0 h 10494948"/>
              <a:gd name="connsiteX8" fmla="*/ 3797817 w 9372600"/>
              <a:gd name="connsiteY8" fmla="*/ 0 h 10494948"/>
              <a:gd name="connsiteX9" fmla="*/ 4213212 w 9372600"/>
              <a:gd name="connsiteY9" fmla="*/ 0 h 10494948"/>
              <a:gd name="connsiteX10" fmla="*/ 4951691 w 9372600"/>
              <a:gd name="connsiteY10" fmla="*/ 0 h 10494948"/>
              <a:gd name="connsiteX11" fmla="*/ 5528628 w 9372600"/>
              <a:gd name="connsiteY11" fmla="*/ 0 h 10494948"/>
              <a:gd name="connsiteX12" fmla="*/ 6105565 w 9372600"/>
              <a:gd name="connsiteY12" fmla="*/ 0 h 10494948"/>
              <a:gd name="connsiteX13" fmla="*/ 6520960 w 9372600"/>
              <a:gd name="connsiteY13" fmla="*/ 0 h 10494948"/>
              <a:gd name="connsiteX14" fmla="*/ 7259440 w 9372600"/>
              <a:gd name="connsiteY14" fmla="*/ 0 h 10494948"/>
              <a:gd name="connsiteX15" fmla="*/ 7755606 w 9372600"/>
              <a:gd name="connsiteY15" fmla="*/ 0 h 10494948"/>
              <a:gd name="connsiteX16" fmla="*/ 8724860 w 9372600"/>
              <a:gd name="connsiteY16" fmla="*/ 0 h 10494948"/>
              <a:gd name="connsiteX17" fmla="*/ 9372600 w 9372600"/>
              <a:gd name="connsiteY17" fmla="*/ 647740 h 10494948"/>
              <a:gd name="connsiteX18" fmla="*/ 9372600 w 9372600"/>
              <a:gd name="connsiteY18" fmla="*/ 1222707 h 10494948"/>
              <a:gd name="connsiteX19" fmla="*/ 9372600 w 9372600"/>
              <a:gd name="connsiteY19" fmla="*/ 1705679 h 10494948"/>
              <a:gd name="connsiteX20" fmla="*/ 9372600 w 9372600"/>
              <a:gd name="connsiteY20" fmla="*/ 2188651 h 10494948"/>
              <a:gd name="connsiteX21" fmla="*/ 9372600 w 9372600"/>
              <a:gd name="connsiteY21" fmla="*/ 2855612 h 10494948"/>
              <a:gd name="connsiteX22" fmla="*/ 9372600 w 9372600"/>
              <a:gd name="connsiteY22" fmla="*/ 3522574 h 10494948"/>
              <a:gd name="connsiteX23" fmla="*/ 9372600 w 9372600"/>
              <a:gd name="connsiteY23" fmla="*/ 4005546 h 10494948"/>
              <a:gd name="connsiteX24" fmla="*/ 9372600 w 9372600"/>
              <a:gd name="connsiteY24" fmla="*/ 4488518 h 10494948"/>
              <a:gd name="connsiteX25" fmla="*/ 9372600 w 9372600"/>
              <a:gd name="connsiteY25" fmla="*/ 4971490 h 10494948"/>
              <a:gd name="connsiteX26" fmla="*/ 9372600 w 9372600"/>
              <a:gd name="connsiteY26" fmla="*/ 5362467 h 10494948"/>
              <a:gd name="connsiteX27" fmla="*/ 9372600 w 9372600"/>
              <a:gd name="connsiteY27" fmla="*/ 6121423 h 10494948"/>
              <a:gd name="connsiteX28" fmla="*/ 9372600 w 9372600"/>
              <a:gd name="connsiteY28" fmla="*/ 6788385 h 10494948"/>
              <a:gd name="connsiteX29" fmla="*/ 9372600 w 9372600"/>
              <a:gd name="connsiteY29" fmla="*/ 7271357 h 10494948"/>
              <a:gd name="connsiteX30" fmla="*/ 9372600 w 9372600"/>
              <a:gd name="connsiteY30" fmla="*/ 7754329 h 10494948"/>
              <a:gd name="connsiteX31" fmla="*/ 9372600 w 9372600"/>
              <a:gd name="connsiteY31" fmla="*/ 8329296 h 10494948"/>
              <a:gd name="connsiteX32" fmla="*/ 9372600 w 9372600"/>
              <a:gd name="connsiteY32" fmla="*/ 9088252 h 10494948"/>
              <a:gd name="connsiteX33" fmla="*/ 9372600 w 9372600"/>
              <a:gd name="connsiteY33" fmla="*/ 9847208 h 10494948"/>
              <a:gd name="connsiteX34" fmla="*/ 8724860 w 9372600"/>
              <a:gd name="connsiteY34" fmla="*/ 10494948 h 10494948"/>
              <a:gd name="connsiteX35" fmla="*/ 8390236 w 9372600"/>
              <a:gd name="connsiteY35" fmla="*/ 10494948 h 10494948"/>
              <a:gd name="connsiteX36" fmla="*/ 7732528 w 9372600"/>
              <a:gd name="connsiteY36" fmla="*/ 10494948 h 10494948"/>
              <a:gd name="connsiteX37" fmla="*/ 6994049 w 9372600"/>
              <a:gd name="connsiteY37" fmla="*/ 10494948 h 10494948"/>
              <a:gd name="connsiteX38" fmla="*/ 6336340 w 9372600"/>
              <a:gd name="connsiteY38" fmla="*/ 10494948 h 10494948"/>
              <a:gd name="connsiteX39" fmla="*/ 5840174 w 9372600"/>
              <a:gd name="connsiteY39" fmla="*/ 10494948 h 10494948"/>
              <a:gd name="connsiteX40" fmla="*/ 5344008 w 9372600"/>
              <a:gd name="connsiteY40" fmla="*/ 10494948 h 10494948"/>
              <a:gd name="connsiteX41" fmla="*/ 4847842 w 9372600"/>
              <a:gd name="connsiteY41" fmla="*/ 10494948 h 10494948"/>
              <a:gd name="connsiteX42" fmla="*/ 4109363 w 9372600"/>
              <a:gd name="connsiteY42" fmla="*/ 10494948 h 10494948"/>
              <a:gd name="connsiteX43" fmla="*/ 3370883 w 9372600"/>
              <a:gd name="connsiteY43" fmla="*/ 10494948 h 10494948"/>
              <a:gd name="connsiteX44" fmla="*/ 3036260 w 9372600"/>
              <a:gd name="connsiteY44" fmla="*/ 10494948 h 10494948"/>
              <a:gd name="connsiteX45" fmla="*/ 2459323 w 9372600"/>
              <a:gd name="connsiteY45" fmla="*/ 10494948 h 10494948"/>
              <a:gd name="connsiteX46" fmla="*/ 2043928 w 9372600"/>
              <a:gd name="connsiteY46" fmla="*/ 10494948 h 10494948"/>
              <a:gd name="connsiteX47" fmla="*/ 1386220 w 9372600"/>
              <a:gd name="connsiteY47" fmla="*/ 10494948 h 10494948"/>
              <a:gd name="connsiteX48" fmla="*/ 647740 w 9372600"/>
              <a:gd name="connsiteY48" fmla="*/ 10494948 h 10494948"/>
              <a:gd name="connsiteX49" fmla="*/ 0 w 9372600"/>
              <a:gd name="connsiteY49" fmla="*/ 9847208 h 10494948"/>
              <a:gd name="connsiteX50" fmla="*/ 0 w 9372600"/>
              <a:gd name="connsiteY50" fmla="*/ 9364236 h 10494948"/>
              <a:gd name="connsiteX51" fmla="*/ 0 w 9372600"/>
              <a:gd name="connsiteY51" fmla="*/ 9065253 h 10494948"/>
              <a:gd name="connsiteX52" fmla="*/ 0 w 9372600"/>
              <a:gd name="connsiteY52" fmla="*/ 8490286 h 10494948"/>
              <a:gd name="connsiteX53" fmla="*/ 0 w 9372600"/>
              <a:gd name="connsiteY53" fmla="*/ 8007314 h 10494948"/>
              <a:gd name="connsiteX54" fmla="*/ 0 w 9372600"/>
              <a:gd name="connsiteY54" fmla="*/ 7432348 h 10494948"/>
              <a:gd name="connsiteX55" fmla="*/ 0 w 9372600"/>
              <a:gd name="connsiteY55" fmla="*/ 7041370 h 10494948"/>
              <a:gd name="connsiteX56" fmla="*/ 0 w 9372600"/>
              <a:gd name="connsiteY56" fmla="*/ 6742388 h 10494948"/>
              <a:gd name="connsiteX57" fmla="*/ 0 w 9372600"/>
              <a:gd name="connsiteY57" fmla="*/ 6075426 h 10494948"/>
              <a:gd name="connsiteX58" fmla="*/ 0 w 9372600"/>
              <a:gd name="connsiteY58" fmla="*/ 5500459 h 10494948"/>
              <a:gd name="connsiteX59" fmla="*/ 0 w 9372600"/>
              <a:gd name="connsiteY59" fmla="*/ 5109482 h 10494948"/>
              <a:gd name="connsiteX60" fmla="*/ 0 w 9372600"/>
              <a:gd name="connsiteY60" fmla="*/ 4718505 h 10494948"/>
              <a:gd name="connsiteX61" fmla="*/ 0 w 9372600"/>
              <a:gd name="connsiteY61" fmla="*/ 4143538 h 10494948"/>
              <a:gd name="connsiteX62" fmla="*/ 0 w 9372600"/>
              <a:gd name="connsiteY62" fmla="*/ 3568571 h 10494948"/>
              <a:gd name="connsiteX63" fmla="*/ 0 w 9372600"/>
              <a:gd name="connsiteY63" fmla="*/ 2901610 h 10494948"/>
              <a:gd name="connsiteX64" fmla="*/ 0 w 9372600"/>
              <a:gd name="connsiteY64" fmla="*/ 2510632 h 10494948"/>
              <a:gd name="connsiteX65" fmla="*/ 0 w 9372600"/>
              <a:gd name="connsiteY65" fmla="*/ 1935666 h 10494948"/>
              <a:gd name="connsiteX66" fmla="*/ 0 w 9372600"/>
              <a:gd name="connsiteY66" fmla="*/ 1268704 h 10494948"/>
              <a:gd name="connsiteX67" fmla="*/ 0 w 9372600"/>
              <a:gd name="connsiteY67" fmla="*/ 647740 h 10494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372600" h="10494948" extrusionOk="0">
                <a:moveTo>
                  <a:pt x="0" y="647740"/>
                </a:moveTo>
                <a:cubicBezTo>
                  <a:pt x="-51469" y="292205"/>
                  <a:pt x="352959" y="61896"/>
                  <a:pt x="647740" y="0"/>
                </a:cubicBezTo>
                <a:cubicBezTo>
                  <a:pt x="793810" y="-9488"/>
                  <a:pt x="917525" y="28210"/>
                  <a:pt x="1063135" y="0"/>
                </a:cubicBezTo>
                <a:cubicBezTo>
                  <a:pt x="1208746" y="-28210"/>
                  <a:pt x="1319075" y="9088"/>
                  <a:pt x="1397758" y="0"/>
                </a:cubicBezTo>
                <a:cubicBezTo>
                  <a:pt x="1476441" y="-9088"/>
                  <a:pt x="1847388" y="2354"/>
                  <a:pt x="1974695" y="0"/>
                </a:cubicBezTo>
                <a:cubicBezTo>
                  <a:pt x="2102002" y="-2354"/>
                  <a:pt x="2280988" y="7248"/>
                  <a:pt x="2551633" y="0"/>
                </a:cubicBezTo>
                <a:cubicBezTo>
                  <a:pt x="2822278" y="-7248"/>
                  <a:pt x="2845344" y="49281"/>
                  <a:pt x="3128570" y="0"/>
                </a:cubicBezTo>
                <a:cubicBezTo>
                  <a:pt x="3411796" y="-49281"/>
                  <a:pt x="3368888" y="38732"/>
                  <a:pt x="3463193" y="0"/>
                </a:cubicBezTo>
                <a:cubicBezTo>
                  <a:pt x="3557498" y="-38732"/>
                  <a:pt x="3711692" y="28513"/>
                  <a:pt x="3797817" y="0"/>
                </a:cubicBezTo>
                <a:cubicBezTo>
                  <a:pt x="3883942" y="-28513"/>
                  <a:pt x="4041447" y="14091"/>
                  <a:pt x="4213212" y="0"/>
                </a:cubicBezTo>
                <a:cubicBezTo>
                  <a:pt x="4384977" y="-14091"/>
                  <a:pt x="4640855" y="21296"/>
                  <a:pt x="4951691" y="0"/>
                </a:cubicBezTo>
                <a:cubicBezTo>
                  <a:pt x="5262527" y="-21296"/>
                  <a:pt x="5363498" y="23852"/>
                  <a:pt x="5528628" y="0"/>
                </a:cubicBezTo>
                <a:cubicBezTo>
                  <a:pt x="5693758" y="-23852"/>
                  <a:pt x="5877945" y="49411"/>
                  <a:pt x="6105565" y="0"/>
                </a:cubicBezTo>
                <a:cubicBezTo>
                  <a:pt x="6333185" y="-49411"/>
                  <a:pt x="6340448" y="9088"/>
                  <a:pt x="6520960" y="0"/>
                </a:cubicBezTo>
                <a:cubicBezTo>
                  <a:pt x="6701472" y="-9088"/>
                  <a:pt x="6939958" y="70227"/>
                  <a:pt x="7259440" y="0"/>
                </a:cubicBezTo>
                <a:cubicBezTo>
                  <a:pt x="7578922" y="-70227"/>
                  <a:pt x="7540315" y="46743"/>
                  <a:pt x="7755606" y="0"/>
                </a:cubicBezTo>
                <a:cubicBezTo>
                  <a:pt x="7970897" y="-46743"/>
                  <a:pt x="8263299" y="96783"/>
                  <a:pt x="8724860" y="0"/>
                </a:cubicBezTo>
                <a:cubicBezTo>
                  <a:pt x="9127889" y="90747"/>
                  <a:pt x="9396475" y="336563"/>
                  <a:pt x="9372600" y="647740"/>
                </a:cubicBezTo>
                <a:cubicBezTo>
                  <a:pt x="9382016" y="870215"/>
                  <a:pt x="9325308" y="1052266"/>
                  <a:pt x="9372600" y="1222707"/>
                </a:cubicBezTo>
                <a:cubicBezTo>
                  <a:pt x="9419892" y="1393148"/>
                  <a:pt x="9361502" y="1565783"/>
                  <a:pt x="9372600" y="1705679"/>
                </a:cubicBezTo>
                <a:cubicBezTo>
                  <a:pt x="9383698" y="1845575"/>
                  <a:pt x="9336053" y="2035849"/>
                  <a:pt x="9372600" y="2188651"/>
                </a:cubicBezTo>
                <a:cubicBezTo>
                  <a:pt x="9409147" y="2341453"/>
                  <a:pt x="9364526" y="2687177"/>
                  <a:pt x="9372600" y="2855612"/>
                </a:cubicBezTo>
                <a:cubicBezTo>
                  <a:pt x="9380674" y="3024047"/>
                  <a:pt x="9303655" y="3252820"/>
                  <a:pt x="9372600" y="3522574"/>
                </a:cubicBezTo>
                <a:cubicBezTo>
                  <a:pt x="9441545" y="3792328"/>
                  <a:pt x="9326360" y="3877064"/>
                  <a:pt x="9372600" y="4005546"/>
                </a:cubicBezTo>
                <a:cubicBezTo>
                  <a:pt x="9418840" y="4134028"/>
                  <a:pt x="9324482" y="4290851"/>
                  <a:pt x="9372600" y="4488518"/>
                </a:cubicBezTo>
                <a:cubicBezTo>
                  <a:pt x="9420718" y="4686185"/>
                  <a:pt x="9361403" y="4846480"/>
                  <a:pt x="9372600" y="4971490"/>
                </a:cubicBezTo>
                <a:cubicBezTo>
                  <a:pt x="9383797" y="5096500"/>
                  <a:pt x="9340652" y="5185522"/>
                  <a:pt x="9372600" y="5362467"/>
                </a:cubicBezTo>
                <a:cubicBezTo>
                  <a:pt x="9404548" y="5539412"/>
                  <a:pt x="9283463" y="5777132"/>
                  <a:pt x="9372600" y="6121423"/>
                </a:cubicBezTo>
                <a:cubicBezTo>
                  <a:pt x="9461737" y="6465714"/>
                  <a:pt x="9352956" y="6593832"/>
                  <a:pt x="9372600" y="6788385"/>
                </a:cubicBezTo>
                <a:cubicBezTo>
                  <a:pt x="9392244" y="6982938"/>
                  <a:pt x="9324601" y="7139607"/>
                  <a:pt x="9372600" y="7271357"/>
                </a:cubicBezTo>
                <a:cubicBezTo>
                  <a:pt x="9420599" y="7403107"/>
                  <a:pt x="9316695" y="7655953"/>
                  <a:pt x="9372600" y="7754329"/>
                </a:cubicBezTo>
                <a:cubicBezTo>
                  <a:pt x="9428505" y="7852705"/>
                  <a:pt x="9306408" y="8063846"/>
                  <a:pt x="9372600" y="8329296"/>
                </a:cubicBezTo>
                <a:cubicBezTo>
                  <a:pt x="9438792" y="8594746"/>
                  <a:pt x="9369722" y="8710067"/>
                  <a:pt x="9372600" y="9088252"/>
                </a:cubicBezTo>
                <a:cubicBezTo>
                  <a:pt x="9375478" y="9466437"/>
                  <a:pt x="9341178" y="9550381"/>
                  <a:pt x="9372600" y="9847208"/>
                </a:cubicBezTo>
                <a:cubicBezTo>
                  <a:pt x="9361782" y="10200110"/>
                  <a:pt x="9065970" y="10497482"/>
                  <a:pt x="8724860" y="10494948"/>
                </a:cubicBezTo>
                <a:cubicBezTo>
                  <a:pt x="8611737" y="10498689"/>
                  <a:pt x="8457206" y="10479250"/>
                  <a:pt x="8390236" y="10494948"/>
                </a:cubicBezTo>
                <a:cubicBezTo>
                  <a:pt x="8323266" y="10510646"/>
                  <a:pt x="7976583" y="10491714"/>
                  <a:pt x="7732528" y="10494948"/>
                </a:cubicBezTo>
                <a:cubicBezTo>
                  <a:pt x="7488473" y="10498182"/>
                  <a:pt x="7288068" y="10479361"/>
                  <a:pt x="6994049" y="10494948"/>
                </a:cubicBezTo>
                <a:cubicBezTo>
                  <a:pt x="6700030" y="10510535"/>
                  <a:pt x="6659092" y="10438246"/>
                  <a:pt x="6336340" y="10494948"/>
                </a:cubicBezTo>
                <a:cubicBezTo>
                  <a:pt x="6013588" y="10551650"/>
                  <a:pt x="6036460" y="10461953"/>
                  <a:pt x="5840174" y="10494948"/>
                </a:cubicBezTo>
                <a:cubicBezTo>
                  <a:pt x="5643888" y="10527943"/>
                  <a:pt x="5521138" y="10481306"/>
                  <a:pt x="5344008" y="10494948"/>
                </a:cubicBezTo>
                <a:cubicBezTo>
                  <a:pt x="5166878" y="10508590"/>
                  <a:pt x="5048328" y="10458063"/>
                  <a:pt x="4847842" y="10494948"/>
                </a:cubicBezTo>
                <a:cubicBezTo>
                  <a:pt x="4647356" y="10531833"/>
                  <a:pt x="4467327" y="10429123"/>
                  <a:pt x="4109363" y="10494948"/>
                </a:cubicBezTo>
                <a:cubicBezTo>
                  <a:pt x="3751399" y="10560773"/>
                  <a:pt x="3546166" y="10454419"/>
                  <a:pt x="3370883" y="10494948"/>
                </a:cubicBezTo>
                <a:cubicBezTo>
                  <a:pt x="3195600" y="10535477"/>
                  <a:pt x="3188394" y="10491203"/>
                  <a:pt x="3036260" y="10494948"/>
                </a:cubicBezTo>
                <a:cubicBezTo>
                  <a:pt x="2884126" y="10498693"/>
                  <a:pt x="2704304" y="10463431"/>
                  <a:pt x="2459323" y="10494948"/>
                </a:cubicBezTo>
                <a:cubicBezTo>
                  <a:pt x="2214342" y="10526465"/>
                  <a:pt x="2135277" y="10486071"/>
                  <a:pt x="2043928" y="10494948"/>
                </a:cubicBezTo>
                <a:cubicBezTo>
                  <a:pt x="1952580" y="10503825"/>
                  <a:pt x="1649822" y="10468018"/>
                  <a:pt x="1386220" y="10494948"/>
                </a:cubicBezTo>
                <a:cubicBezTo>
                  <a:pt x="1122618" y="10521878"/>
                  <a:pt x="795618" y="10461417"/>
                  <a:pt x="647740" y="10494948"/>
                </a:cubicBezTo>
                <a:cubicBezTo>
                  <a:pt x="322989" y="10499262"/>
                  <a:pt x="57796" y="10161324"/>
                  <a:pt x="0" y="9847208"/>
                </a:cubicBezTo>
                <a:cubicBezTo>
                  <a:pt x="-45956" y="9697449"/>
                  <a:pt x="32280" y="9499467"/>
                  <a:pt x="0" y="9364236"/>
                </a:cubicBezTo>
                <a:cubicBezTo>
                  <a:pt x="-32280" y="9229005"/>
                  <a:pt x="29723" y="9206014"/>
                  <a:pt x="0" y="9065253"/>
                </a:cubicBezTo>
                <a:cubicBezTo>
                  <a:pt x="-29723" y="8924492"/>
                  <a:pt x="51630" y="8776054"/>
                  <a:pt x="0" y="8490286"/>
                </a:cubicBezTo>
                <a:cubicBezTo>
                  <a:pt x="-51630" y="8204518"/>
                  <a:pt x="44310" y="8116941"/>
                  <a:pt x="0" y="8007314"/>
                </a:cubicBezTo>
                <a:cubicBezTo>
                  <a:pt x="-44310" y="7897687"/>
                  <a:pt x="15607" y="7717611"/>
                  <a:pt x="0" y="7432348"/>
                </a:cubicBezTo>
                <a:cubicBezTo>
                  <a:pt x="-15607" y="7147085"/>
                  <a:pt x="16616" y="7186188"/>
                  <a:pt x="0" y="7041370"/>
                </a:cubicBezTo>
                <a:cubicBezTo>
                  <a:pt x="-16616" y="6896552"/>
                  <a:pt x="23964" y="6887490"/>
                  <a:pt x="0" y="6742388"/>
                </a:cubicBezTo>
                <a:cubicBezTo>
                  <a:pt x="-23964" y="6597286"/>
                  <a:pt x="18290" y="6226411"/>
                  <a:pt x="0" y="6075426"/>
                </a:cubicBezTo>
                <a:cubicBezTo>
                  <a:pt x="-18290" y="5924441"/>
                  <a:pt x="3499" y="5649311"/>
                  <a:pt x="0" y="5500459"/>
                </a:cubicBezTo>
                <a:cubicBezTo>
                  <a:pt x="-3499" y="5351607"/>
                  <a:pt x="31470" y="5257602"/>
                  <a:pt x="0" y="5109482"/>
                </a:cubicBezTo>
                <a:cubicBezTo>
                  <a:pt x="-31470" y="4961362"/>
                  <a:pt x="7620" y="4856440"/>
                  <a:pt x="0" y="4718505"/>
                </a:cubicBezTo>
                <a:cubicBezTo>
                  <a:pt x="-7620" y="4580570"/>
                  <a:pt x="52326" y="4395337"/>
                  <a:pt x="0" y="4143538"/>
                </a:cubicBezTo>
                <a:cubicBezTo>
                  <a:pt x="-52326" y="3891739"/>
                  <a:pt x="36398" y="3750104"/>
                  <a:pt x="0" y="3568571"/>
                </a:cubicBezTo>
                <a:cubicBezTo>
                  <a:pt x="-36398" y="3387038"/>
                  <a:pt x="48349" y="3201886"/>
                  <a:pt x="0" y="2901610"/>
                </a:cubicBezTo>
                <a:cubicBezTo>
                  <a:pt x="-48349" y="2601334"/>
                  <a:pt x="10197" y="2640055"/>
                  <a:pt x="0" y="2510632"/>
                </a:cubicBezTo>
                <a:cubicBezTo>
                  <a:pt x="-10197" y="2381209"/>
                  <a:pt x="36602" y="2081070"/>
                  <a:pt x="0" y="1935666"/>
                </a:cubicBezTo>
                <a:cubicBezTo>
                  <a:pt x="-36602" y="1790262"/>
                  <a:pt x="69632" y="1508214"/>
                  <a:pt x="0" y="1268704"/>
                </a:cubicBezTo>
                <a:cubicBezTo>
                  <a:pt x="-69632" y="1029194"/>
                  <a:pt x="18524" y="883209"/>
                  <a:pt x="0" y="647740"/>
                </a:cubicBezTo>
                <a:close/>
              </a:path>
            </a:pathLst>
          </a:cu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2650216993">
                  <a:prstGeom prst="roundRect">
                    <a:avLst>
                      <a:gd name="adj" fmla="val 69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263250" y="6316434"/>
            <a:ext cx="4615200" cy="762000"/>
          </a:xfrm>
          <a:prstGeom prst="roundRect">
            <a:avLst>
              <a:gd name="adj" fmla="val 16667"/>
            </a:avLst>
          </a:prstGeom>
          <a:solidFill>
            <a:srgbClr val="A69A9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lvl="0" algn="ctr">
              <a:buClr>
                <a:schemeClr val="dk1"/>
              </a:buClr>
              <a:buSzPts val="3000"/>
            </a:pPr>
            <a:r>
              <a:rPr lang="ko" altLang="ko-Kore-KR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I</a:t>
            </a:r>
            <a:r>
              <a:rPr lang="en-US" altLang="ko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. </a:t>
            </a:r>
            <a:r>
              <a:rPr lang="ko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문제</a:t>
            </a:r>
            <a:r>
              <a:rPr lang="ko-KR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 배경</a:t>
            </a:r>
            <a:endParaRPr sz="3600" dirty="0">
              <a:solidFill>
                <a:schemeClr val="bg1"/>
              </a:solidFill>
              <a:latin typeface="MaruBuri SemiBold" panose="020B0600000101010101" pitchFamily="34" charset="-127"/>
              <a:ea typeface="MaruBuri SemiBold" panose="020B0600000101010101" pitchFamily="34" charset="-127"/>
              <a:cs typeface="Comfortaa"/>
              <a:sym typeface="Comforta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263250" y="18096160"/>
            <a:ext cx="4615200" cy="762000"/>
          </a:xfrm>
          <a:prstGeom prst="roundRect">
            <a:avLst>
              <a:gd name="adj" fmla="val 16667"/>
            </a:avLst>
          </a:prstGeom>
          <a:solidFill>
            <a:srgbClr val="A69A9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II. </a:t>
            </a:r>
            <a:r>
              <a:rPr lang="ko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문제</a:t>
            </a:r>
            <a:r>
              <a:rPr lang="ko-KR" altLang="en-US" sz="3600" dirty="0">
                <a:solidFill>
                  <a:schemeClr val="bg1"/>
                </a:solidFill>
                <a:latin typeface="MaruBuri SemiBold" panose="020B0600000101010101" pitchFamily="34" charset="-127"/>
                <a:ea typeface="MaruBuri SemiBold" panose="020B0600000101010101" pitchFamily="34" charset="-127"/>
                <a:cs typeface="Comfortaa"/>
                <a:sym typeface="Comfortaa"/>
              </a:rPr>
              <a:t> 정의</a:t>
            </a:r>
            <a:endParaRPr sz="3600" dirty="0">
              <a:solidFill>
                <a:schemeClr val="bg1"/>
              </a:solidFill>
              <a:latin typeface="MaruBuri SemiBold" panose="020B0600000101010101" pitchFamily="34" charset="-127"/>
              <a:ea typeface="MaruBuri SemiBold" panose="020B0600000101010101" pitchFamily="34" charset="-127"/>
              <a:cs typeface="Comfortaa"/>
              <a:sym typeface="Comforta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8AE8D15-6AE4-D146-B888-CFBD1D6E85D9}"/>
              </a:ext>
            </a:extLst>
          </p:cNvPr>
          <p:cNvGrpSpPr/>
          <p:nvPr/>
        </p:nvGrpSpPr>
        <p:grpSpPr>
          <a:xfrm>
            <a:off x="1946140" y="1243164"/>
            <a:ext cx="8267849" cy="1359934"/>
            <a:chOff x="1015967" y="1243164"/>
            <a:chExt cx="8267849" cy="1359934"/>
          </a:xfrm>
        </p:grpSpPr>
        <p:grpSp>
          <p:nvGrpSpPr>
            <p:cNvPr id="40" name="그룹 1009">
              <a:extLst>
                <a:ext uri="{FF2B5EF4-FFF2-40B4-BE49-F238E27FC236}">
                  <a16:creationId xmlns:a16="http://schemas.microsoft.com/office/drawing/2014/main" id="{845ECCEF-7E06-F147-BE58-B180756085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967" y="1243164"/>
              <a:ext cx="6177449" cy="1353600"/>
              <a:chOff x="9737533" y="1949359"/>
              <a:chExt cx="8870717" cy="1653663"/>
            </a:xfrm>
          </p:grpSpPr>
          <p:pic>
            <p:nvPicPr>
              <p:cNvPr id="41" name="Object 25">
                <a:extLst>
                  <a:ext uri="{FF2B5EF4-FFF2-40B4-BE49-F238E27FC236}">
                    <a16:creationId xmlns:a16="http://schemas.microsoft.com/office/drawing/2014/main" id="{B45187BC-0BC3-4B4F-B5A4-C0B0885FC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/>
              <a:srcRect r="628"/>
              <a:stretch/>
            </p:blipFill>
            <p:spPr>
              <a:xfrm>
                <a:off x="9737533" y="1949359"/>
                <a:ext cx="8870717" cy="1653663"/>
              </a:xfrm>
              <a:prstGeom prst="rect">
                <a:avLst/>
              </a:prstGeom>
            </p:spPr>
          </p:pic>
        </p:grpSp>
        <p:grpSp>
          <p:nvGrpSpPr>
            <p:cNvPr id="38" name="그룹 1009">
              <a:extLst>
                <a:ext uri="{FF2B5EF4-FFF2-40B4-BE49-F238E27FC236}">
                  <a16:creationId xmlns:a16="http://schemas.microsoft.com/office/drawing/2014/main" id="{532E6604-FCE5-1641-B56E-2E55DBD39A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9077" y="1250449"/>
              <a:ext cx="2094739" cy="1352649"/>
              <a:chOff x="15650065" y="1949360"/>
              <a:chExt cx="3008011" cy="1652501"/>
            </a:xfrm>
          </p:grpSpPr>
          <p:pic>
            <p:nvPicPr>
              <p:cNvPr id="39" name="Object 25">
                <a:extLst>
                  <a:ext uri="{FF2B5EF4-FFF2-40B4-BE49-F238E27FC236}">
                    <a16:creationId xmlns:a16="http://schemas.microsoft.com/office/drawing/2014/main" id="{FEF651C9-BF41-1C43-9844-22FE7E0F22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/>
              <a:srcRect l="66280"/>
              <a:stretch/>
            </p:blipFill>
            <p:spPr>
              <a:xfrm>
                <a:off x="15650065" y="1949360"/>
                <a:ext cx="3008011" cy="1652501"/>
              </a:xfrm>
              <a:prstGeom prst="rect">
                <a:avLst/>
              </a:prstGeom>
            </p:spPr>
          </p:pic>
        </p:grpSp>
      </p:grpSp>
      <p:sp>
        <p:nvSpPr>
          <p:cNvPr id="50" name="Google Shape;61;p13">
            <a:extLst>
              <a:ext uri="{FF2B5EF4-FFF2-40B4-BE49-F238E27FC236}">
                <a16:creationId xmlns:a16="http://schemas.microsoft.com/office/drawing/2014/main" id="{E9E81B50-0CFF-574B-B44E-B20DC9A3E1E9}"/>
              </a:ext>
            </a:extLst>
          </p:cNvPr>
          <p:cNvSpPr/>
          <p:nvPr/>
        </p:nvSpPr>
        <p:spPr>
          <a:xfrm>
            <a:off x="3677490" y="2569602"/>
            <a:ext cx="9331975" cy="1352648"/>
          </a:xfrm>
          <a:prstGeom prst="rect">
            <a:avLst/>
          </a:prstGeom>
          <a:solidFill>
            <a:srgbClr val="F3F0EB"/>
          </a:solidFill>
          <a:ln>
            <a:noFill/>
          </a:ln>
          <a:effectLst>
            <a:outerShdw blurRad="71438" dist="219075" dir="2820000" sx="1000" sy="1000" algn="bl" rotWithShape="0">
              <a:srgbClr val="5C2F00"/>
            </a:outerShdw>
          </a:effectLst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반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영</a:t>
            </a:r>
            <a:r>
              <a:rPr lang="en-US" altLang="ko-KR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한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번</a:t>
            </a:r>
            <a:r>
              <a:rPr lang="ko-KR" altLang="en-US" sz="54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역 성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능</a:t>
            </a:r>
            <a:r>
              <a:rPr lang="ko-KR" altLang="en-US" sz="60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6600" b="1" dirty="0">
                <a:solidFill>
                  <a:schemeClr val="tx1"/>
                </a:solidFill>
                <a:latin typeface="MaruBuri Bold" panose="020B0600000101010101" pitchFamily="34" charset="-127"/>
                <a:ea typeface="MaruBuri Bold" panose="020B0600000101010101" pitchFamily="34" charset="-127"/>
                <a:cs typeface="NanumGothic"/>
                <a:sym typeface="Nanum Gothic"/>
              </a:rPr>
              <a:t>향 상</a:t>
            </a:r>
            <a:endParaRPr lang="en-US" altLang="ko-KR" sz="6600" b="1" dirty="0">
              <a:solidFill>
                <a:schemeClr val="tx1"/>
              </a:solidFill>
              <a:latin typeface="MaruBuri Bold" panose="020B0600000101010101" pitchFamily="34" charset="-127"/>
              <a:ea typeface="MaruBuri Bold" panose="020B0600000101010101" pitchFamily="34" charset="-127"/>
              <a:cs typeface="NanumGothic"/>
              <a:sym typeface="Nanum Gothic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A1BB49E-7E7B-E14D-B404-1CDEF12D0BA5}"/>
              </a:ext>
            </a:extLst>
          </p:cNvPr>
          <p:cNvGrpSpPr/>
          <p:nvPr/>
        </p:nvGrpSpPr>
        <p:grpSpPr>
          <a:xfrm>
            <a:off x="3689173" y="2569601"/>
            <a:ext cx="9320293" cy="1360657"/>
            <a:chOff x="1015967" y="1235157"/>
            <a:chExt cx="9320293" cy="1360657"/>
          </a:xfrm>
        </p:grpSpPr>
        <p:grpSp>
          <p:nvGrpSpPr>
            <p:cNvPr id="43" name="그룹 1009">
              <a:extLst>
                <a:ext uri="{FF2B5EF4-FFF2-40B4-BE49-F238E27FC236}">
                  <a16:creationId xmlns:a16="http://schemas.microsoft.com/office/drawing/2014/main" id="{4BED1CE2-0935-F745-A735-27DE2149F9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967" y="1243165"/>
              <a:ext cx="6173109" cy="1352649"/>
              <a:chOff x="9737533" y="1949360"/>
              <a:chExt cx="8864485" cy="1652501"/>
            </a:xfrm>
          </p:grpSpPr>
          <p:pic>
            <p:nvPicPr>
              <p:cNvPr id="49" name="Object 25">
                <a:extLst>
                  <a:ext uri="{FF2B5EF4-FFF2-40B4-BE49-F238E27FC236}">
                    <a16:creationId xmlns:a16="http://schemas.microsoft.com/office/drawing/2014/main" id="{4AA5FB9C-37D3-AB4F-B2E6-0F4502A0FD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/>
              <a:srcRect r="628"/>
              <a:stretch/>
            </p:blipFill>
            <p:spPr>
              <a:xfrm>
                <a:off x="9737533" y="1949360"/>
                <a:ext cx="8864485" cy="1652501"/>
              </a:xfrm>
              <a:prstGeom prst="rect">
                <a:avLst/>
              </a:prstGeom>
            </p:spPr>
          </p:pic>
        </p:grpSp>
        <p:grpSp>
          <p:nvGrpSpPr>
            <p:cNvPr id="47" name="그룹 1009">
              <a:extLst>
                <a:ext uri="{FF2B5EF4-FFF2-40B4-BE49-F238E27FC236}">
                  <a16:creationId xmlns:a16="http://schemas.microsoft.com/office/drawing/2014/main" id="{EC9DE7BF-A558-6043-8F47-A44D3FE329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5997" y="1235157"/>
              <a:ext cx="3140263" cy="1352649"/>
              <a:chOff x="15660002" y="1930678"/>
              <a:chExt cx="4509367" cy="1652501"/>
            </a:xfrm>
          </p:grpSpPr>
          <p:pic>
            <p:nvPicPr>
              <p:cNvPr id="48" name="Object 25">
                <a:extLst>
                  <a:ext uri="{FF2B5EF4-FFF2-40B4-BE49-F238E27FC236}">
                    <a16:creationId xmlns:a16="http://schemas.microsoft.com/office/drawing/2014/main" id="{ECF41A98-3896-3A49-B3BB-1EDAA3AC97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/>
              <a:srcRect l="49449" r="1"/>
              <a:stretch/>
            </p:blipFill>
            <p:spPr>
              <a:xfrm>
                <a:off x="15660002" y="1930678"/>
                <a:ext cx="4509367" cy="1652501"/>
              </a:xfrm>
              <a:prstGeom prst="rect">
                <a:avLst/>
              </a:prstGeom>
            </p:spPr>
          </p:pic>
        </p:grpSp>
      </p:grp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75C7A024-C538-104A-9B7D-DBF9BC24AF1C}"/>
              </a:ext>
            </a:extLst>
          </p:cNvPr>
          <p:cNvSpPr/>
          <p:nvPr/>
        </p:nvSpPr>
        <p:spPr>
          <a:xfrm>
            <a:off x="12054841" y="7469480"/>
            <a:ext cx="3584995" cy="5276513"/>
          </a:xfrm>
          <a:prstGeom prst="roundRect">
            <a:avLst>
              <a:gd name="adj" fmla="val 6394"/>
            </a:avLst>
          </a:prstGeom>
          <a:solidFill>
            <a:srgbClr val="A7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E6E6E6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1EBCF30-836B-904D-BFD9-ED7777FCE439}"/>
              </a:ext>
            </a:extLst>
          </p:cNvPr>
          <p:cNvGrpSpPr/>
          <p:nvPr/>
        </p:nvGrpSpPr>
        <p:grpSpPr>
          <a:xfrm>
            <a:off x="13288296" y="7735286"/>
            <a:ext cx="1118084" cy="1118083"/>
            <a:chOff x="13914497" y="12292452"/>
            <a:chExt cx="1080000" cy="108000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FB1BC49-9235-D348-8AE6-51DBD3354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14497" y="1229245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60BBB43-D923-9543-9132-C5A969A08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97796" y="12371482"/>
              <a:ext cx="921940" cy="921940"/>
            </a:xfrm>
            <a:prstGeom prst="rect">
              <a:avLst/>
            </a:prstGeom>
          </p:spPr>
        </p:pic>
      </p:grpSp>
      <p:pic>
        <p:nvPicPr>
          <p:cNvPr id="70" name="Object 11">
            <a:extLst>
              <a:ext uri="{FF2B5EF4-FFF2-40B4-BE49-F238E27FC236}">
                <a16:creationId xmlns:a16="http://schemas.microsoft.com/office/drawing/2014/main" id="{8ECE4A91-2658-8348-B44D-42E9A035019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9276" y="9195031"/>
            <a:ext cx="2936124" cy="1477138"/>
          </a:xfrm>
          <a:prstGeom prst="rect">
            <a:avLst/>
          </a:prstGeom>
        </p:spPr>
      </p:pic>
      <p:pic>
        <p:nvPicPr>
          <p:cNvPr id="71" name="Object 14">
            <a:extLst>
              <a:ext uri="{FF2B5EF4-FFF2-40B4-BE49-F238E27FC236}">
                <a16:creationId xmlns:a16="http://schemas.microsoft.com/office/drawing/2014/main" id="{AABBF58E-E45A-914E-9181-2087CF3F395C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81434" y="9051063"/>
            <a:ext cx="2175408" cy="436053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9166F36-9820-C942-98AA-C8753E00FDC5}"/>
              </a:ext>
            </a:extLst>
          </p:cNvPr>
          <p:cNvSpPr txBox="1"/>
          <p:nvPr/>
        </p:nvSpPr>
        <p:spPr>
          <a:xfrm>
            <a:off x="13001319" y="9101165"/>
            <a:ext cx="1679960" cy="35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</a:rPr>
              <a:t>Papago</a:t>
            </a:r>
            <a:endParaRPr kumimoji="1" lang="ko-Kore-KR" altLang="en-US" sz="1600" dirty="0">
              <a:solidFill>
                <a:schemeClr val="bg1"/>
              </a:solidFill>
              <a:latin typeface="MaruBuri Regular" panose="020B0600000101010101" pitchFamily="34" charset="-127"/>
              <a:ea typeface="MaruBuri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A3042-623F-E244-B80C-2CAEDCFD8658}"/>
              </a:ext>
            </a:extLst>
          </p:cNvPr>
          <p:cNvSpPr txBox="1"/>
          <p:nvPr/>
        </p:nvSpPr>
        <p:spPr>
          <a:xfrm>
            <a:off x="12465103" y="9708283"/>
            <a:ext cx="271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I love you. </a:t>
            </a:r>
          </a:p>
          <a:p>
            <a:pPr algn="ctr"/>
            <a:r>
              <a:rPr kumimoji="1" lang="en-US" altLang="ko-Kore-KR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I will marry with you.</a:t>
            </a:r>
            <a:endParaRPr kumimoji="1" lang="ko-Kore-KR" altLang="en-US" sz="1800" dirty="0">
              <a:latin typeface="MAaruBuri ExtraLight" panose="020B0600000101010101" pitchFamily="34" charset="-127"/>
              <a:ea typeface="MAaruBuri ExtraLight" panose="020B0600000101010101" pitchFamily="34" charset="-127"/>
            </a:endParaRPr>
          </a:p>
        </p:txBody>
      </p:sp>
      <p:pic>
        <p:nvPicPr>
          <p:cNvPr id="94" name="Object 11">
            <a:extLst>
              <a:ext uri="{FF2B5EF4-FFF2-40B4-BE49-F238E27FC236}">
                <a16:creationId xmlns:a16="http://schemas.microsoft.com/office/drawing/2014/main" id="{D57D9762-F5A4-3846-A611-D0990271456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79276" y="10956284"/>
            <a:ext cx="2936124" cy="147713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2377FF2-F238-E44E-8ED5-E3D4A128C9E5}"/>
              </a:ext>
            </a:extLst>
          </p:cNvPr>
          <p:cNvSpPr txBox="1"/>
          <p:nvPr/>
        </p:nvSpPr>
        <p:spPr>
          <a:xfrm>
            <a:off x="12398323" y="11371687"/>
            <a:ext cx="285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사랑해요</a:t>
            </a:r>
            <a:r>
              <a:rPr kumimoji="1" lang="en-US" altLang="ko-KR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.</a:t>
            </a:r>
          </a:p>
          <a:p>
            <a:pPr algn="ctr"/>
            <a:r>
              <a:rPr kumimoji="1" lang="ko-KR" altLang="en-US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나는 당신과 결혼할 것이다</a:t>
            </a:r>
            <a:r>
              <a:rPr kumimoji="1" lang="en-US" altLang="ko-KR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.</a:t>
            </a:r>
            <a:endParaRPr kumimoji="1" lang="ko-Kore-KR" altLang="en-US" sz="1800" dirty="0">
              <a:latin typeface="MAaruBuri ExtraLight" panose="020B0600000101010101" pitchFamily="34" charset="-127"/>
              <a:ea typeface="MAaruBuri ExtraLight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918B45-ECFD-2F46-99D1-34439036FD67}"/>
              </a:ext>
            </a:extLst>
          </p:cNvPr>
          <p:cNvGrpSpPr/>
          <p:nvPr/>
        </p:nvGrpSpPr>
        <p:grpSpPr>
          <a:xfrm>
            <a:off x="13536497" y="10524304"/>
            <a:ext cx="576691" cy="573950"/>
            <a:chOff x="-3254819" y="13500706"/>
            <a:chExt cx="557048" cy="554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C1006F7-7441-D744-8DF7-716C129CFBCA}"/>
                </a:ext>
              </a:extLst>
            </p:cNvPr>
            <p:cNvSpPr/>
            <p:nvPr/>
          </p:nvSpPr>
          <p:spPr>
            <a:xfrm>
              <a:off x="-3254819" y="13500706"/>
              <a:ext cx="554400" cy="554400"/>
            </a:xfrm>
            <a:prstGeom prst="ellipse">
              <a:avLst/>
            </a:prstGeom>
            <a:solidFill>
              <a:srgbClr val="A79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85" name="Object 23">
              <a:extLst>
                <a:ext uri="{FF2B5EF4-FFF2-40B4-BE49-F238E27FC236}">
                  <a16:creationId xmlns:a16="http://schemas.microsoft.com/office/drawing/2014/main" id="{14DAF840-F3BF-5C43-B76E-333C5FEC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-3251606" y="13501271"/>
              <a:ext cx="553897" cy="553773"/>
            </a:xfrm>
            <a:prstGeom prst="rect">
              <a:avLst/>
            </a:prstGeom>
          </p:spPr>
        </p:pic>
      </p:grp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EFD34250-D88E-4C42-8F6D-16D72C409359}"/>
              </a:ext>
            </a:extLst>
          </p:cNvPr>
          <p:cNvSpPr/>
          <p:nvPr/>
        </p:nvSpPr>
        <p:spPr>
          <a:xfrm>
            <a:off x="16287727" y="7469480"/>
            <a:ext cx="3584995" cy="5276513"/>
          </a:xfrm>
          <a:prstGeom prst="roundRect">
            <a:avLst>
              <a:gd name="adj" fmla="val 6394"/>
            </a:avLst>
          </a:prstGeom>
          <a:solidFill>
            <a:srgbClr val="A7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E6E6E6"/>
              </a:solidFill>
            </a:endParaRPr>
          </a:p>
        </p:txBody>
      </p:sp>
      <p:pic>
        <p:nvPicPr>
          <p:cNvPr id="99" name="Object 11">
            <a:extLst>
              <a:ext uri="{FF2B5EF4-FFF2-40B4-BE49-F238E27FC236}">
                <a16:creationId xmlns:a16="http://schemas.microsoft.com/office/drawing/2014/main" id="{8D26FB0B-267F-864C-B8AC-18E71AB5E18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12162" y="9195031"/>
            <a:ext cx="2936124" cy="1477138"/>
          </a:xfrm>
          <a:prstGeom prst="rect">
            <a:avLst/>
          </a:prstGeom>
        </p:spPr>
      </p:pic>
      <p:pic>
        <p:nvPicPr>
          <p:cNvPr id="100" name="Object 14">
            <a:extLst>
              <a:ext uri="{FF2B5EF4-FFF2-40B4-BE49-F238E27FC236}">
                <a16:creationId xmlns:a16="http://schemas.microsoft.com/office/drawing/2014/main" id="{C1BEDD9B-AFAB-0F48-B230-FCF3784DF7E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4320" y="9051063"/>
            <a:ext cx="2175408" cy="43605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9D5DED57-A051-7A4E-A241-135D78A5C668}"/>
              </a:ext>
            </a:extLst>
          </p:cNvPr>
          <p:cNvSpPr txBox="1"/>
          <p:nvPr/>
        </p:nvSpPr>
        <p:spPr>
          <a:xfrm>
            <a:off x="17216378" y="9102188"/>
            <a:ext cx="1679960" cy="35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</a:rPr>
              <a:t>Google</a:t>
            </a:r>
            <a:endParaRPr kumimoji="1" lang="ko-Kore-KR" altLang="en-US" sz="1600" dirty="0">
              <a:solidFill>
                <a:schemeClr val="bg1"/>
              </a:solidFill>
              <a:latin typeface="MaruBuri Regular" panose="020B0600000101010101" pitchFamily="34" charset="-127"/>
              <a:ea typeface="MaruBuri Regular" panose="020B0600000101010101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6DFA98-DBAC-594C-9072-16A8DC4D67A8}"/>
              </a:ext>
            </a:extLst>
          </p:cNvPr>
          <p:cNvSpPr txBox="1"/>
          <p:nvPr/>
        </p:nvSpPr>
        <p:spPr>
          <a:xfrm>
            <a:off x="16720482" y="9842401"/>
            <a:ext cx="271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800" dirty="0" err="1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영흰</a:t>
            </a:r>
            <a:r>
              <a:rPr kumimoji="1" lang="ko-KR" altLang="en-US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 정말 대단해</a:t>
            </a:r>
            <a:r>
              <a:rPr kumimoji="1" lang="en-US" altLang="ko-KR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!</a:t>
            </a:r>
            <a:endParaRPr kumimoji="1" lang="ko-Kore-KR" altLang="en-US" sz="1800" dirty="0">
              <a:latin typeface="MAaruBuri ExtraLight" panose="020B0600000101010101" pitchFamily="34" charset="-127"/>
              <a:ea typeface="MAaruBuri ExtraLight" panose="020B0600000101010101" pitchFamily="34" charset="-127"/>
            </a:endParaRPr>
          </a:p>
        </p:txBody>
      </p:sp>
      <p:pic>
        <p:nvPicPr>
          <p:cNvPr id="103" name="Object 11">
            <a:extLst>
              <a:ext uri="{FF2B5EF4-FFF2-40B4-BE49-F238E27FC236}">
                <a16:creationId xmlns:a16="http://schemas.microsoft.com/office/drawing/2014/main" id="{32EF810D-2BD4-FE4E-BD3D-9D096DDDFBE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612162" y="10956284"/>
            <a:ext cx="2936124" cy="147713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C125732-DA9C-D946-A13E-382AD312DFAD}"/>
              </a:ext>
            </a:extLst>
          </p:cNvPr>
          <p:cNvSpPr txBox="1"/>
          <p:nvPr/>
        </p:nvSpPr>
        <p:spPr>
          <a:xfrm>
            <a:off x="16492856" y="11510186"/>
            <a:ext cx="31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Young white is really </a:t>
            </a:r>
            <a:r>
              <a:rPr kumimoji="1" lang="en-US" altLang="ko-Kore-KR" sz="1800" dirty="0" err="1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greate</a:t>
            </a:r>
            <a:r>
              <a:rPr kumimoji="1" lang="en-US" altLang="ko-Kore-KR" sz="1800" dirty="0">
                <a:latin typeface="MAaruBuri ExtraLight" panose="020B0600000101010101" pitchFamily="34" charset="-127"/>
                <a:ea typeface="MAaruBuri ExtraLight" panose="020B0600000101010101" pitchFamily="34" charset="-127"/>
              </a:rPr>
              <a:t>!</a:t>
            </a:r>
            <a:endParaRPr kumimoji="1" lang="ko-Kore-KR" altLang="en-US" sz="1800" dirty="0">
              <a:latin typeface="MAaruBuri ExtraLight" panose="020B0600000101010101" pitchFamily="34" charset="-127"/>
              <a:ea typeface="MAaruBuri ExtraLight" panose="020B0600000101010101" pitchFamily="34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9702C7D-79D3-7940-85F6-D4FCE2D304CF}"/>
              </a:ext>
            </a:extLst>
          </p:cNvPr>
          <p:cNvGrpSpPr/>
          <p:nvPr/>
        </p:nvGrpSpPr>
        <p:grpSpPr>
          <a:xfrm>
            <a:off x="17769383" y="10524304"/>
            <a:ext cx="576691" cy="573950"/>
            <a:chOff x="-3254819" y="13500706"/>
            <a:chExt cx="557048" cy="55440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E28ABDB-CDAB-4D48-8F90-2FDEDE12166D}"/>
                </a:ext>
              </a:extLst>
            </p:cNvPr>
            <p:cNvSpPr/>
            <p:nvPr/>
          </p:nvSpPr>
          <p:spPr>
            <a:xfrm>
              <a:off x="-3254819" y="13500706"/>
              <a:ext cx="554400" cy="554400"/>
            </a:xfrm>
            <a:prstGeom prst="ellipse">
              <a:avLst/>
            </a:prstGeom>
            <a:solidFill>
              <a:srgbClr val="A79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07" name="Object 23">
              <a:extLst>
                <a:ext uri="{FF2B5EF4-FFF2-40B4-BE49-F238E27FC236}">
                  <a16:creationId xmlns:a16="http://schemas.microsoft.com/office/drawing/2014/main" id="{1DCF3CB4-60EA-424F-85FA-A76D3C66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-3251606" y="13501271"/>
              <a:ext cx="553897" cy="553773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BB3D600-5B71-A444-8E33-76C4B9A02E5C}"/>
              </a:ext>
            </a:extLst>
          </p:cNvPr>
          <p:cNvGrpSpPr/>
          <p:nvPr/>
        </p:nvGrpSpPr>
        <p:grpSpPr>
          <a:xfrm>
            <a:off x="17521182" y="7737881"/>
            <a:ext cx="1118083" cy="1118083"/>
            <a:chOff x="17481728" y="11286041"/>
            <a:chExt cx="1080000" cy="108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DBCA0B6-92B8-F049-A564-32A2FBDA9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81728" y="11286041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9" name="그림 68" descr="텍스트, 표지판, 벡터그래픽이(가) 표시된 사진&#10;&#10;자동 생성된 설명">
              <a:extLst>
                <a:ext uri="{FF2B5EF4-FFF2-40B4-BE49-F238E27FC236}">
                  <a16:creationId xmlns:a16="http://schemas.microsoft.com/office/drawing/2014/main" id="{6B8CF455-BB41-6541-83D4-68F96ADA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637879" y="11443062"/>
              <a:ext cx="767697" cy="767697"/>
            </a:xfrm>
            <a:prstGeom prst="rect">
              <a:avLst/>
            </a:prstGeom>
          </p:spPr>
        </p:pic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5C155128-5EA3-FE48-900C-75497E19A150}"/>
              </a:ext>
            </a:extLst>
          </p:cNvPr>
          <p:cNvSpPr/>
          <p:nvPr/>
        </p:nvSpPr>
        <p:spPr>
          <a:xfrm>
            <a:off x="15198009" y="24717860"/>
            <a:ext cx="1600904" cy="1602680"/>
          </a:xfrm>
          <a:prstGeom prst="ellipse">
            <a:avLst/>
          </a:prstGeom>
          <a:solidFill>
            <a:srgbClr val="6A5C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변환 </a:t>
            </a:r>
            <a:r>
              <a:rPr kumimoji="1" lang="en-US" altLang="ko-KR" sz="2000" dirty="0"/>
              <a:t>Module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3451B0D-D5A0-8145-87E2-B4C45EB9FBC9}"/>
              </a:ext>
            </a:extLst>
          </p:cNvPr>
          <p:cNvSpPr/>
          <p:nvPr/>
        </p:nvSpPr>
        <p:spPr>
          <a:xfrm>
            <a:off x="17652257" y="23663182"/>
            <a:ext cx="2628493" cy="36783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2000" dirty="0">
              <a:solidFill>
                <a:srgbClr val="6A5C54"/>
              </a:solidFill>
            </a:endParaRPr>
          </a:p>
          <a:p>
            <a:endParaRPr kumimoji="1" lang="en-US" altLang="ko-Kore-KR" sz="2000" dirty="0">
              <a:solidFill>
                <a:srgbClr val="6A5C54"/>
              </a:solidFill>
            </a:endParaRPr>
          </a:p>
          <a:p>
            <a:r>
              <a:rPr kumimoji="1" lang="ko-Kore-KR" altLang="en-US" sz="1800" dirty="0">
                <a:solidFill>
                  <a:srgbClr val="6A5C54"/>
                </a:solidFill>
              </a:rPr>
              <a:t>나는</a:t>
            </a:r>
            <a:r>
              <a:rPr kumimoji="1" lang="ko-KR" altLang="en-US" sz="1800" dirty="0">
                <a:solidFill>
                  <a:srgbClr val="6A5C54"/>
                </a:solidFill>
              </a:rPr>
              <a:t> 천재이다</a:t>
            </a:r>
            <a:r>
              <a:rPr kumimoji="1" lang="en-US" altLang="ko-KR" sz="1800" dirty="0">
                <a:solidFill>
                  <a:srgbClr val="6A5C54"/>
                </a:solidFill>
              </a:rPr>
              <a:t>.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밥 먹었니</a:t>
            </a:r>
            <a:r>
              <a:rPr kumimoji="1" lang="en-US" altLang="ko-KR" sz="1800" dirty="0">
                <a:solidFill>
                  <a:srgbClr val="6A5C54"/>
                </a:solidFill>
              </a:rPr>
              <a:t>?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힘든 하루를 보냈어</a:t>
            </a:r>
            <a:r>
              <a:rPr kumimoji="1" lang="en-US" altLang="ko-KR" sz="1800" dirty="0">
                <a:solidFill>
                  <a:srgbClr val="6A5C54"/>
                </a:solidFill>
              </a:rPr>
              <a:t>.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이번 학기 학점 어때</a:t>
            </a:r>
            <a:r>
              <a:rPr kumimoji="1" lang="en-US" altLang="ko-KR" sz="1800" dirty="0">
                <a:solidFill>
                  <a:srgbClr val="6A5C54"/>
                </a:solidFill>
              </a:rPr>
              <a:t>?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밥은 먹고 다녀</a:t>
            </a:r>
            <a:r>
              <a:rPr kumimoji="1" lang="en-US" altLang="ko-KR" sz="1800" dirty="0">
                <a:solidFill>
                  <a:srgbClr val="6A5C54"/>
                </a:solidFill>
              </a:rPr>
              <a:t>?</a:t>
            </a:r>
          </a:p>
          <a:p>
            <a:pPr algn="ctr"/>
            <a:r>
              <a:rPr kumimoji="1" lang="en-US" altLang="ko-Kore-KR" sz="1800" dirty="0">
                <a:solidFill>
                  <a:srgbClr val="6A5C54"/>
                </a:solidFill>
              </a:rPr>
              <a:t>.</a:t>
            </a:r>
          </a:p>
          <a:p>
            <a:pPr algn="ctr"/>
            <a:r>
              <a:rPr kumimoji="1" lang="en-US" altLang="ko-Kore-KR" sz="1800" dirty="0">
                <a:solidFill>
                  <a:srgbClr val="6A5C54"/>
                </a:solidFill>
              </a:rPr>
              <a:t>.</a:t>
            </a:r>
          </a:p>
          <a:p>
            <a:pPr algn="ctr"/>
            <a:r>
              <a:rPr kumimoji="1" lang="en-US" altLang="ko-Kore-KR" sz="1800" dirty="0">
                <a:solidFill>
                  <a:srgbClr val="6A5C54"/>
                </a:solidFill>
              </a:rPr>
              <a:t>.</a:t>
            </a:r>
          </a:p>
          <a:p>
            <a:endParaRPr kumimoji="1" lang="ko-Kore-KR" altLang="en-US" sz="2000" dirty="0">
              <a:solidFill>
                <a:srgbClr val="6A5C54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D5D76E1-595A-DE46-A082-B2149665ACE6}"/>
              </a:ext>
            </a:extLst>
          </p:cNvPr>
          <p:cNvSpPr/>
          <p:nvPr/>
        </p:nvSpPr>
        <p:spPr>
          <a:xfrm>
            <a:off x="18029380" y="23366021"/>
            <a:ext cx="1890547" cy="645837"/>
          </a:xfrm>
          <a:prstGeom prst="roundRect">
            <a:avLst/>
          </a:prstGeom>
          <a:solidFill>
            <a:srgbClr val="6A5B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800" dirty="0"/>
              <a:t>반말 </a:t>
            </a:r>
            <a:r>
              <a:rPr kumimoji="1" lang="en-US" altLang="ko-KR" sz="1800" dirty="0"/>
              <a:t>Kr data</a:t>
            </a:r>
            <a:endParaRPr kumimoji="1" lang="ko-Kore-KR" altLang="en-US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E040CE-5515-E640-88E8-168B4DCB73C3}"/>
              </a:ext>
            </a:extLst>
          </p:cNvPr>
          <p:cNvSpPr txBox="1"/>
          <p:nvPr/>
        </p:nvSpPr>
        <p:spPr>
          <a:xfrm>
            <a:off x="1467407" y="9487116"/>
            <a:ext cx="8193428" cy="478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</a:pPr>
            <a:r>
              <a:rPr lang="en-US" altLang="ko-KR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-</a:t>
            </a:r>
            <a:r>
              <a:rPr lang="ko-KR" altLang="en-US" sz="24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</a:t>
            </a:r>
            <a:r>
              <a:rPr lang="ko-KR" altLang="en-US" sz="22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동일한 의미를 가지지만</a:t>
            </a:r>
            <a:r>
              <a:rPr lang="en-US" altLang="ko-KR" sz="22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,</a:t>
            </a:r>
            <a:r>
              <a:rPr lang="ko-KR" altLang="en-US" sz="22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다양한 형태로 표현이 가능하다</a:t>
            </a:r>
            <a:r>
              <a:rPr lang="en-US" altLang="ko-KR" sz="1800" dirty="0">
                <a:solidFill>
                  <a:schemeClr val="dk1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B3686FB4-B153-554C-AE74-42A1ACF9E004}"/>
              </a:ext>
            </a:extLst>
          </p:cNvPr>
          <p:cNvSpPr/>
          <p:nvPr/>
        </p:nvSpPr>
        <p:spPr>
          <a:xfrm>
            <a:off x="11408229" y="23735234"/>
            <a:ext cx="2936797" cy="3567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ore-KR" sz="2000" dirty="0">
              <a:solidFill>
                <a:srgbClr val="6A5C54"/>
              </a:solidFill>
            </a:endParaRPr>
          </a:p>
          <a:p>
            <a:endParaRPr kumimoji="1" lang="en-US" altLang="ko-Kore-KR" sz="2000" dirty="0">
              <a:solidFill>
                <a:srgbClr val="6A5C54"/>
              </a:solidFill>
            </a:endParaRPr>
          </a:p>
          <a:p>
            <a:r>
              <a:rPr kumimoji="1" lang="ko-Kore-KR" altLang="en-US" sz="1800" dirty="0">
                <a:solidFill>
                  <a:srgbClr val="6A5C54"/>
                </a:solidFill>
              </a:rPr>
              <a:t>저는</a:t>
            </a:r>
            <a:r>
              <a:rPr kumimoji="1" lang="ko-KR" altLang="en-US" sz="1800" dirty="0">
                <a:solidFill>
                  <a:srgbClr val="6A5C54"/>
                </a:solidFill>
              </a:rPr>
              <a:t> 천재입니다</a:t>
            </a:r>
            <a:r>
              <a:rPr kumimoji="1" lang="en-US" altLang="ko-KR" sz="1800" dirty="0">
                <a:solidFill>
                  <a:srgbClr val="6A5C54"/>
                </a:solidFill>
              </a:rPr>
              <a:t>.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밥 먹었어요</a:t>
            </a:r>
            <a:r>
              <a:rPr kumimoji="1" lang="en-US" altLang="ko-KR" sz="1800" dirty="0">
                <a:solidFill>
                  <a:srgbClr val="6A5C54"/>
                </a:solidFill>
              </a:rPr>
              <a:t>?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힘든 하루를 보냈습니다</a:t>
            </a:r>
            <a:r>
              <a:rPr kumimoji="1" lang="en-US" altLang="ko-KR" sz="1800" dirty="0">
                <a:solidFill>
                  <a:srgbClr val="6A5C54"/>
                </a:solidFill>
              </a:rPr>
              <a:t>.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이번 학기 학점 어때요</a:t>
            </a:r>
            <a:r>
              <a:rPr kumimoji="1" lang="en-US" altLang="ko-KR" sz="1800" dirty="0">
                <a:solidFill>
                  <a:srgbClr val="6A5C54"/>
                </a:solidFill>
              </a:rPr>
              <a:t>?</a:t>
            </a:r>
          </a:p>
          <a:p>
            <a:r>
              <a:rPr kumimoji="1" lang="ko-KR" altLang="en-US" sz="1800" dirty="0">
                <a:solidFill>
                  <a:srgbClr val="6A5C54"/>
                </a:solidFill>
              </a:rPr>
              <a:t>밥은 먹고 다녀요</a:t>
            </a:r>
            <a:r>
              <a:rPr kumimoji="1" lang="en-US" altLang="ko-KR" sz="1800" dirty="0">
                <a:solidFill>
                  <a:srgbClr val="6A5C54"/>
                </a:solidFill>
              </a:rPr>
              <a:t>?</a:t>
            </a:r>
          </a:p>
          <a:p>
            <a:pPr algn="ctr"/>
            <a:r>
              <a:rPr kumimoji="1" lang="en-US" altLang="ko-Kore-KR" sz="1800" dirty="0">
                <a:solidFill>
                  <a:srgbClr val="6A5C54"/>
                </a:solidFill>
              </a:rPr>
              <a:t>.</a:t>
            </a:r>
          </a:p>
          <a:p>
            <a:pPr algn="ctr"/>
            <a:r>
              <a:rPr kumimoji="1" lang="en-US" altLang="ko-Kore-KR" sz="1800" dirty="0">
                <a:solidFill>
                  <a:srgbClr val="6A5C54"/>
                </a:solidFill>
              </a:rPr>
              <a:t>.</a:t>
            </a:r>
          </a:p>
          <a:p>
            <a:pPr algn="ctr"/>
            <a:r>
              <a:rPr kumimoji="1" lang="en-US" altLang="ko-Kore-KR" sz="1800" dirty="0">
                <a:solidFill>
                  <a:srgbClr val="6A5C54"/>
                </a:solidFill>
              </a:rPr>
              <a:t>.</a:t>
            </a:r>
          </a:p>
          <a:p>
            <a:endParaRPr kumimoji="1" lang="ko-Kore-KR" altLang="en-US" sz="2000" dirty="0">
              <a:solidFill>
                <a:srgbClr val="6A5C54"/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6C9AD80-B981-B741-B44F-BCD6BC61A892}"/>
              </a:ext>
            </a:extLst>
          </p:cNvPr>
          <p:cNvSpPr/>
          <p:nvPr/>
        </p:nvSpPr>
        <p:spPr>
          <a:xfrm>
            <a:off x="11874589" y="23401674"/>
            <a:ext cx="2125804" cy="667120"/>
          </a:xfrm>
          <a:prstGeom prst="roundRect">
            <a:avLst/>
          </a:prstGeom>
          <a:solidFill>
            <a:srgbClr val="6A5B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800" dirty="0"/>
              <a:t>기존의 </a:t>
            </a:r>
            <a:r>
              <a:rPr kumimoji="1" lang="en-US" altLang="ko-KR" sz="1800" dirty="0"/>
              <a:t>Kr data</a:t>
            </a:r>
            <a:endParaRPr kumimoji="1" lang="ko-Kore-KR" altLang="en-US" sz="18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E711844-B522-2141-ACDD-93146DF915C4}"/>
              </a:ext>
            </a:extLst>
          </p:cNvPr>
          <p:cNvCxnSpPr>
            <a:cxnSpLocks/>
            <a:stCxn id="97" idx="3"/>
            <a:endCxn id="8" idx="2"/>
          </p:cNvCxnSpPr>
          <p:nvPr/>
        </p:nvCxnSpPr>
        <p:spPr>
          <a:xfrm flipV="1">
            <a:off x="14345026" y="25519200"/>
            <a:ext cx="852983" cy="1"/>
          </a:xfrm>
          <a:prstGeom prst="straightConnector1">
            <a:avLst/>
          </a:prstGeom>
          <a:ln w="76200">
            <a:solidFill>
              <a:srgbClr val="6A5D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499E142-66F5-C54C-98BC-E6D51ED15225}"/>
              </a:ext>
            </a:extLst>
          </p:cNvPr>
          <p:cNvGrpSpPr/>
          <p:nvPr/>
        </p:nvGrpSpPr>
        <p:grpSpPr>
          <a:xfrm>
            <a:off x="1372987" y="10337927"/>
            <a:ext cx="9305188" cy="2940612"/>
            <a:chOff x="1467406" y="10277337"/>
            <a:chExt cx="9305188" cy="2940612"/>
          </a:xfrm>
        </p:grpSpPr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8B19DDEA-4E6A-5049-A6D3-F3803103DBFF}"/>
                </a:ext>
              </a:extLst>
            </p:cNvPr>
            <p:cNvSpPr/>
            <p:nvPr/>
          </p:nvSpPr>
          <p:spPr>
            <a:xfrm rot="16200000">
              <a:off x="4183831" y="7560912"/>
              <a:ext cx="2940612" cy="8373461"/>
            </a:xfrm>
            <a:prstGeom prst="roundRect">
              <a:avLst>
                <a:gd name="adj" fmla="val 6394"/>
              </a:avLst>
            </a:prstGeom>
            <a:solidFill>
              <a:srgbClr val="A79A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E6E6E6"/>
                </a:solidFill>
              </a:endParaRPr>
            </a:p>
          </p:txBody>
        </p:sp>
        <p:pic>
          <p:nvPicPr>
            <p:cNvPr id="111" name="Object 11">
              <a:extLst>
                <a:ext uri="{FF2B5EF4-FFF2-40B4-BE49-F238E27FC236}">
                  <a16:creationId xmlns:a16="http://schemas.microsoft.com/office/drawing/2014/main" id="{6E304DAE-EDB0-2443-94AC-838F6F20C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213" y="10529961"/>
              <a:ext cx="2804500" cy="2393343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8C4450-058A-674E-9B94-366EFE1EB13E}"/>
                </a:ext>
              </a:extLst>
            </p:cNvPr>
            <p:cNvSpPr txBox="1"/>
            <p:nvPr/>
          </p:nvSpPr>
          <p:spPr>
            <a:xfrm>
              <a:off x="2220037" y="11510186"/>
              <a:ext cx="2540178" cy="479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400" b="1" dirty="0">
                  <a:solidFill>
                    <a:srgbClr val="6A5C54"/>
                  </a:solidFill>
                </a:rPr>
                <a:t>“I love you</a:t>
              </a:r>
              <a:r>
                <a:rPr kumimoji="1" lang="en-US" altLang="ko-KR" sz="2400" b="1" dirty="0">
                  <a:solidFill>
                    <a:srgbClr val="6A5C54"/>
                  </a:solidFill>
                </a:rPr>
                <a:t>.</a:t>
              </a:r>
              <a:r>
                <a:rPr kumimoji="1" lang="en-US" altLang="ko-Kore-KR" sz="2400" b="1" dirty="0">
                  <a:solidFill>
                    <a:srgbClr val="6A5C54"/>
                  </a:solidFill>
                </a:rPr>
                <a:t>”</a:t>
              </a:r>
              <a:endParaRPr kumimoji="1" lang="ko-Kore-KR" altLang="en-US" sz="2400" b="1" dirty="0">
                <a:solidFill>
                  <a:srgbClr val="6A5C54"/>
                </a:solidFill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208AA1F-B68D-1048-A64A-FA00D11BC05C}"/>
                </a:ext>
              </a:extLst>
            </p:cNvPr>
            <p:cNvSpPr/>
            <p:nvPr/>
          </p:nvSpPr>
          <p:spPr>
            <a:xfrm rot="16200000">
              <a:off x="5145076" y="11237755"/>
              <a:ext cx="470785" cy="1131407"/>
            </a:xfrm>
            <a:prstGeom prst="ellipse">
              <a:avLst/>
            </a:prstGeom>
            <a:solidFill>
              <a:srgbClr val="A79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15" name="Object 11">
              <a:extLst>
                <a:ext uri="{FF2B5EF4-FFF2-40B4-BE49-F238E27FC236}">
                  <a16:creationId xmlns:a16="http://schemas.microsoft.com/office/drawing/2014/main" id="{AD300BB6-9731-5B49-A74A-535CA661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050" y="10572849"/>
              <a:ext cx="3179104" cy="6772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Object 11">
              <a:extLst>
                <a:ext uri="{FF2B5EF4-FFF2-40B4-BE49-F238E27FC236}">
                  <a16:creationId xmlns:a16="http://schemas.microsoft.com/office/drawing/2014/main" id="{D5658322-D5D5-304B-AD0D-FEAB38E7F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050" y="11377181"/>
              <a:ext cx="3179103" cy="6772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Object 11">
              <a:extLst>
                <a:ext uri="{FF2B5EF4-FFF2-40B4-BE49-F238E27FC236}">
                  <a16:creationId xmlns:a16="http://schemas.microsoft.com/office/drawing/2014/main" id="{0A036584-CE0F-1744-9AC8-9E5038827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4051" y="12171340"/>
              <a:ext cx="3179102" cy="677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5D4562-8DFF-504A-83A6-C8C581B04B15}"/>
                </a:ext>
              </a:extLst>
            </p:cNvPr>
            <p:cNvSpPr txBox="1"/>
            <p:nvPr/>
          </p:nvSpPr>
          <p:spPr>
            <a:xfrm>
              <a:off x="6827157" y="10688989"/>
              <a:ext cx="2108306" cy="4462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300" b="1" dirty="0">
                  <a:solidFill>
                    <a:srgbClr val="6A5C54"/>
                  </a:solidFill>
                </a:rPr>
                <a:t>“</a:t>
              </a:r>
              <a:r>
                <a:rPr kumimoji="1" lang="ko-KR" altLang="en-US" sz="2300" b="1" dirty="0">
                  <a:solidFill>
                    <a:srgbClr val="6A5C54"/>
                  </a:solidFill>
                </a:rPr>
                <a:t>사랑해</a:t>
              </a:r>
              <a:r>
                <a:rPr kumimoji="1" lang="en-US" altLang="ko-KR" sz="2300" b="1" dirty="0">
                  <a:solidFill>
                    <a:srgbClr val="6A5C54"/>
                  </a:solidFill>
                </a:rPr>
                <a:t>.</a:t>
              </a:r>
              <a:r>
                <a:rPr kumimoji="1" lang="en-US" altLang="ko-Kore-KR" sz="2300" b="1" dirty="0">
                  <a:solidFill>
                    <a:srgbClr val="6A5C54"/>
                  </a:solidFill>
                </a:rPr>
                <a:t>”</a:t>
              </a:r>
              <a:endParaRPr kumimoji="1" lang="ko-Kore-KR" altLang="en-US" sz="2300" b="1" dirty="0">
                <a:solidFill>
                  <a:srgbClr val="6A5C54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CE3AB01-A0FB-ED4F-9861-72C1922CEF6D}"/>
                </a:ext>
              </a:extLst>
            </p:cNvPr>
            <p:cNvSpPr txBox="1"/>
            <p:nvPr/>
          </p:nvSpPr>
          <p:spPr>
            <a:xfrm>
              <a:off x="6154372" y="11486153"/>
              <a:ext cx="4094258" cy="4462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300" b="1" dirty="0">
                  <a:solidFill>
                    <a:srgbClr val="6A5C54"/>
                  </a:solidFill>
                </a:rPr>
                <a:t>“</a:t>
              </a:r>
              <a:r>
                <a:rPr kumimoji="1" lang="ko-KR" altLang="en-US" sz="2300" b="1" dirty="0">
                  <a:solidFill>
                    <a:srgbClr val="6A5C54"/>
                  </a:solidFill>
                </a:rPr>
                <a:t>당신을 사랑합니다</a:t>
              </a:r>
              <a:r>
                <a:rPr kumimoji="1" lang="en-US" altLang="ko-KR" sz="2300" b="1" dirty="0">
                  <a:solidFill>
                    <a:srgbClr val="6A5C54"/>
                  </a:solidFill>
                </a:rPr>
                <a:t>.</a:t>
              </a:r>
              <a:r>
                <a:rPr kumimoji="1" lang="en-US" altLang="ko-Kore-KR" sz="2300" b="1" dirty="0">
                  <a:solidFill>
                    <a:srgbClr val="6A5C54"/>
                  </a:solidFill>
                </a:rPr>
                <a:t>”</a:t>
              </a:r>
              <a:endParaRPr kumimoji="1" lang="ko-Kore-KR" altLang="en-US" sz="2300" b="1" dirty="0">
                <a:solidFill>
                  <a:srgbClr val="6A5C54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46A1A5A-BAED-C445-AE86-49AB6CE23B3A}"/>
                </a:ext>
              </a:extLst>
            </p:cNvPr>
            <p:cNvSpPr txBox="1"/>
            <p:nvPr/>
          </p:nvSpPr>
          <p:spPr>
            <a:xfrm>
              <a:off x="6678336" y="12292867"/>
              <a:ext cx="4094258" cy="4462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2300" b="1" dirty="0">
                  <a:solidFill>
                    <a:srgbClr val="6A5C54"/>
                  </a:solidFill>
                </a:rPr>
                <a:t>“</a:t>
              </a:r>
              <a:r>
                <a:rPr kumimoji="1" lang="ko-KR" altLang="en-US" sz="2300" b="1" dirty="0">
                  <a:solidFill>
                    <a:srgbClr val="6A5C54"/>
                  </a:solidFill>
                </a:rPr>
                <a:t>사랑해요</a:t>
              </a:r>
              <a:r>
                <a:rPr kumimoji="1" lang="en-US" altLang="ko-KR" sz="2300" b="1" dirty="0">
                  <a:solidFill>
                    <a:srgbClr val="6A5C54"/>
                  </a:solidFill>
                </a:rPr>
                <a:t>.”</a:t>
              </a:r>
              <a:endParaRPr kumimoji="1" lang="ko-Kore-KR" altLang="en-US" sz="2300" b="1" dirty="0">
                <a:solidFill>
                  <a:srgbClr val="6A5C54"/>
                </a:solidFill>
              </a:endParaRPr>
            </a:p>
          </p:txBody>
        </p:sp>
        <p:sp>
          <p:nvSpPr>
            <p:cNvPr id="120" name="오른쪽 화살표[R] 119">
              <a:extLst>
                <a:ext uri="{FF2B5EF4-FFF2-40B4-BE49-F238E27FC236}">
                  <a16:creationId xmlns:a16="http://schemas.microsoft.com/office/drawing/2014/main" id="{0DEF7F9E-58E5-A448-A3FB-CDD503A43E93}"/>
                </a:ext>
              </a:extLst>
            </p:cNvPr>
            <p:cNvSpPr/>
            <p:nvPr/>
          </p:nvSpPr>
          <p:spPr>
            <a:xfrm>
              <a:off x="4949167" y="11484584"/>
              <a:ext cx="800938" cy="55118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31E8335-9441-4A42-9497-C3586A1FDEB9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16798913" y="25502338"/>
            <a:ext cx="853344" cy="16862"/>
          </a:xfrm>
          <a:prstGeom prst="straightConnector1">
            <a:avLst/>
          </a:prstGeom>
          <a:ln w="76200">
            <a:solidFill>
              <a:srgbClr val="6A5D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09">
            <a:extLst>
              <a:ext uri="{FF2B5EF4-FFF2-40B4-BE49-F238E27FC236}">
                <a16:creationId xmlns:a16="http://schemas.microsoft.com/office/drawing/2014/main" id="{D72F0A47-4FF3-404A-B68C-C166D9712626}"/>
              </a:ext>
            </a:extLst>
          </p:cNvPr>
          <p:cNvSpPr/>
          <p:nvPr/>
        </p:nvSpPr>
        <p:spPr>
          <a:xfrm rot="16200000">
            <a:off x="5162866" y="11380253"/>
            <a:ext cx="858757" cy="8373461"/>
          </a:xfrm>
          <a:prstGeom prst="roundRect">
            <a:avLst>
              <a:gd name="adj" fmla="val 6394"/>
            </a:avLst>
          </a:prstGeom>
          <a:solidFill>
            <a:srgbClr val="A7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E6E6E6"/>
              </a:solidFill>
            </a:endParaRPr>
          </a:p>
        </p:txBody>
      </p:sp>
      <p:pic>
        <p:nvPicPr>
          <p:cNvPr id="144" name="Object 11">
            <a:extLst>
              <a:ext uri="{FF2B5EF4-FFF2-40B4-BE49-F238E27FC236}">
                <a16:creationId xmlns:a16="http://schemas.microsoft.com/office/drawing/2014/main" id="{556F46F7-EF91-4AC8-8000-5DED08E4F41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877" y="15235931"/>
            <a:ext cx="2804500" cy="677275"/>
          </a:xfrm>
          <a:prstGeom prst="rect">
            <a:avLst/>
          </a:prstGeom>
          <a:ln>
            <a:noFill/>
          </a:ln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FB064BBE-66C3-4560-92B3-41CF07665E5D}"/>
              </a:ext>
            </a:extLst>
          </p:cNvPr>
          <p:cNvSpPr txBox="1"/>
          <p:nvPr/>
        </p:nvSpPr>
        <p:spPr>
          <a:xfrm>
            <a:off x="1474457" y="16507324"/>
            <a:ext cx="2540178" cy="479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rgbClr val="6A5C54"/>
                </a:solidFill>
              </a:rPr>
              <a:t>“</a:t>
            </a:r>
            <a:r>
              <a:rPr kumimoji="1" lang="ko-KR" altLang="en-US" sz="2400" b="1" dirty="0">
                <a:solidFill>
                  <a:srgbClr val="6A5C54"/>
                </a:solidFill>
              </a:rPr>
              <a:t>영희는 </a:t>
            </a:r>
            <a:r>
              <a:rPr kumimoji="1" lang="en-US" altLang="ko-KR" sz="2400" b="1" dirty="0">
                <a:solidFill>
                  <a:srgbClr val="6A5C54"/>
                </a:solidFill>
              </a:rPr>
              <a:t>~ </a:t>
            </a:r>
            <a:r>
              <a:rPr kumimoji="1" lang="en-US" altLang="ko-Kore-KR" sz="2400" b="1" dirty="0">
                <a:solidFill>
                  <a:srgbClr val="6A5C54"/>
                </a:solidFill>
              </a:rPr>
              <a:t>”</a:t>
            </a:r>
            <a:endParaRPr kumimoji="1" lang="ko-Kore-KR" altLang="en-US" sz="2400" b="1" dirty="0">
              <a:solidFill>
                <a:srgbClr val="6A5C54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D64B04EE-665F-4688-B04F-613263D9FDEE}"/>
              </a:ext>
            </a:extLst>
          </p:cNvPr>
          <p:cNvSpPr/>
          <p:nvPr/>
        </p:nvSpPr>
        <p:spPr>
          <a:xfrm rot="16200000">
            <a:off x="5083182" y="15146306"/>
            <a:ext cx="470785" cy="1131407"/>
          </a:xfrm>
          <a:prstGeom prst="ellipse">
            <a:avLst/>
          </a:prstGeom>
          <a:solidFill>
            <a:srgbClr val="A7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8" name="Object 11">
            <a:extLst>
              <a:ext uri="{FF2B5EF4-FFF2-40B4-BE49-F238E27FC236}">
                <a16:creationId xmlns:a16="http://schemas.microsoft.com/office/drawing/2014/main" id="{EAC1934A-1313-4D43-B00C-F2DA3F3784D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77296" y="15235930"/>
            <a:ext cx="3179103" cy="677275"/>
          </a:xfrm>
          <a:prstGeom prst="rect">
            <a:avLst/>
          </a:prstGeom>
          <a:ln>
            <a:noFill/>
          </a:ln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AF5776A9-29AF-484D-96A4-EEABB00EE334}"/>
              </a:ext>
            </a:extLst>
          </p:cNvPr>
          <p:cNvSpPr txBox="1"/>
          <p:nvPr/>
        </p:nvSpPr>
        <p:spPr>
          <a:xfrm>
            <a:off x="6251454" y="16499740"/>
            <a:ext cx="3070874" cy="446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300" b="1" dirty="0">
                <a:solidFill>
                  <a:srgbClr val="6A5C54"/>
                </a:solidFill>
              </a:rPr>
              <a:t>“</a:t>
            </a:r>
            <a:r>
              <a:rPr kumimoji="1" lang="ko-KR" altLang="en-US" sz="2300" b="1" dirty="0" err="1">
                <a:solidFill>
                  <a:srgbClr val="6A5C54"/>
                </a:solidFill>
              </a:rPr>
              <a:t>영흰</a:t>
            </a:r>
            <a:r>
              <a:rPr kumimoji="1" lang="ko-KR" altLang="en-US" sz="2300" b="1" dirty="0">
                <a:solidFill>
                  <a:srgbClr val="6A5C54"/>
                </a:solidFill>
              </a:rPr>
              <a:t> </a:t>
            </a:r>
            <a:r>
              <a:rPr kumimoji="1" lang="en-US" altLang="ko-KR" sz="2300" b="1" dirty="0">
                <a:solidFill>
                  <a:srgbClr val="6A5C54"/>
                </a:solidFill>
              </a:rPr>
              <a:t>~</a:t>
            </a:r>
            <a:r>
              <a:rPr kumimoji="1" lang="en-US" altLang="ko-Kore-KR" sz="2300" b="1" dirty="0">
                <a:solidFill>
                  <a:srgbClr val="6A5C54"/>
                </a:solidFill>
              </a:rPr>
              <a:t>”</a:t>
            </a:r>
            <a:endParaRPr kumimoji="1" lang="ko-Kore-KR" altLang="en-US" sz="2300" b="1" dirty="0">
              <a:solidFill>
                <a:srgbClr val="6A5C54"/>
              </a:solidFill>
            </a:endParaRPr>
          </a:p>
        </p:txBody>
      </p:sp>
      <p:sp>
        <p:nvSpPr>
          <p:cNvPr id="153" name="오른쪽 화살표[R] 119">
            <a:extLst>
              <a:ext uri="{FF2B5EF4-FFF2-40B4-BE49-F238E27FC236}">
                <a16:creationId xmlns:a16="http://schemas.microsoft.com/office/drawing/2014/main" id="{B7957F22-914A-4EC0-BBCC-C79D8F296E47}"/>
              </a:ext>
            </a:extLst>
          </p:cNvPr>
          <p:cNvSpPr/>
          <p:nvPr/>
        </p:nvSpPr>
        <p:spPr>
          <a:xfrm>
            <a:off x="5034864" y="15320598"/>
            <a:ext cx="800938" cy="551184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10ACB-192A-4993-A6B0-222081BE585C}"/>
              </a:ext>
            </a:extLst>
          </p:cNvPr>
          <p:cNvSpPr txBox="1"/>
          <p:nvPr/>
        </p:nvSpPr>
        <p:spPr>
          <a:xfrm>
            <a:off x="1376499" y="13447855"/>
            <a:ext cx="814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MAaruBuri ExtraLight" panose="020B0600000101010101" charset="-127"/>
                <a:ea typeface="MAaruBuri ExtraLight" panose="020B0600000101010101" charset="-127"/>
              </a:rPr>
              <a:t>2. </a:t>
            </a:r>
            <a:r>
              <a:rPr lang="ko-KR" altLang="en-US" sz="2400" b="1" dirty="0">
                <a:solidFill>
                  <a:srgbClr val="6A5B53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sym typeface="Nanum Gothic"/>
              </a:rPr>
              <a:t>받침</a:t>
            </a:r>
            <a:endParaRPr lang="en-US" altLang="ko-KR" sz="2400" b="1" dirty="0">
              <a:latin typeface="MAaruBuri ExtraLight" panose="020B0600000101010101" charset="-127"/>
              <a:ea typeface="MAaruBuri ExtraLight" panose="020B0600000101010101" charset="-127"/>
            </a:endParaRPr>
          </a:p>
          <a:p>
            <a:r>
              <a:rPr lang="en-US" altLang="ko-KR" sz="2400" dirty="0">
                <a:latin typeface="MAaruBuri ExtraLight" panose="020B0600000101010101" charset="-127"/>
                <a:ea typeface="MAaruBuri ExtraLight" panose="020B0600000101010101" charset="-127"/>
              </a:rPr>
              <a:t> - </a:t>
            </a:r>
            <a:r>
              <a:rPr lang="en-US" altLang="ko-KR" sz="2400" dirty="0">
                <a:solidFill>
                  <a:srgbClr val="6A5C54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Symbolize</a:t>
            </a:r>
            <a:r>
              <a:rPr lang="ko-KR" altLang="en-US" sz="2400" dirty="0">
                <a:solidFill>
                  <a:srgbClr val="6A5C54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는 음절이 떨어지는 단위로 명사 등을 인식한다</a:t>
            </a:r>
            <a:r>
              <a:rPr lang="en-US" altLang="ko-KR" sz="2400" dirty="0">
                <a:solidFill>
                  <a:srgbClr val="6A5C54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.</a:t>
            </a:r>
            <a:r>
              <a:rPr lang="ko-KR" altLang="en-US" sz="2400" dirty="0">
                <a:solidFill>
                  <a:srgbClr val="6A5C54"/>
                </a:solidFill>
                <a:latin typeface="MAaruBuri ExtraLight" panose="020B0600000101010101" pitchFamily="34" charset="-127"/>
                <a:ea typeface="MAaruBuri ExtraLight" panose="020B0600000101010101" pitchFamily="34" charset="-127"/>
                <a:cs typeface="NanumGothic"/>
                <a:sym typeface="Nanum Gothic"/>
              </a:rPr>
              <a:t> </a:t>
            </a:r>
            <a:endParaRPr lang="ko-KR" altLang="en-US" sz="2400" dirty="0">
              <a:latin typeface="MAaruBuri ExtraLight" panose="020B0600000101010101" charset="-127"/>
              <a:ea typeface="MAaruBuri ExtraLight" panose="020B0600000101010101" charset="-127"/>
            </a:endParaRPr>
          </a:p>
        </p:txBody>
      </p:sp>
      <p:pic>
        <p:nvPicPr>
          <p:cNvPr id="154" name="Object 14">
            <a:extLst>
              <a:ext uri="{FF2B5EF4-FFF2-40B4-BE49-F238E27FC236}">
                <a16:creationId xmlns:a16="http://schemas.microsoft.com/office/drawing/2014/main" id="{8C73F457-5993-4ED2-9544-9740D2BEF3F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29914" y="10087383"/>
            <a:ext cx="2175408" cy="436053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DC1D198B-6C68-4851-9063-17376DDF97F2}"/>
              </a:ext>
            </a:extLst>
          </p:cNvPr>
          <p:cNvSpPr txBox="1"/>
          <p:nvPr/>
        </p:nvSpPr>
        <p:spPr>
          <a:xfrm>
            <a:off x="4649799" y="10137485"/>
            <a:ext cx="1679960" cy="35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</a:rPr>
              <a:t>반말</a:t>
            </a:r>
            <a:endParaRPr kumimoji="1" lang="ko-Kore-KR" altLang="en-US" sz="1600" b="1" dirty="0">
              <a:solidFill>
                <a:schemeClr val="bg1"/>
              </a:solidFill>
              <a:latin typeface="MaruBuri Regular" panose="020B0600000101010101" pitchFamily="34" charset="-127"/>
              <a:ea typeface="MaruBuri Regular" panose="020B0600000101010101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2473B1-10CB-074B-8BA2-DA1C78589ED4}"/>
              </a:ext>
            </a:extLst>
          </p:cNvPr>
          <p:cNvGrpSpPr/>
          <p:nvPr/>
        </p:nvGrpSpPr>
        <p:grpSpPr>
          <a:xfrm>
            <a:off x="4402075" y="14860954"/>
            <a:ext cx="2175408" cy="436053"/>
            <a:chOff x="4504540" y="14503545"/>
            <a:chExt cx="2175408" cy="436053"/>
          </a:xfrm>
        </p:grpSpPr>
        <p:pic>
          <p:nvPicPr>
            <p:cNvPr id="156" name="Object 14">
              <a:extLst>
                <a:ext uri="{FF2B5EF4-FFF2-40B4-BE49-F238E27FC236}">
                  <a16:creationId xmlns:a16="http://schemas.microsoft.com/office/drawing/2014/main" id="{E9BB77E0-D7E5-427D-8A41-AF3FBB459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4540" y="14503545"/>
              <a:ext cx="2175408" cy="436053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738A374-EE61-4A85-9FE1-BA3960C62E85}"/>
                </a:ext>
              </a:extLst>
            </p:cNvPr>
            <p:cNvSpPr txBox="1"/>
            <p:nvPr/>
          </p:nvSpPr>
          <p:spPr>
            <a:xfrm>
              <a:off x="4730870" y="14575314"/>
              <a:ext cx="1679960" cy="35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chemeClr val="bg1"/>
                  </a:solidFill>
                  <a:latin typeface="MaruBuri Regular" panose="020B0600000101010101" pitchFamily="34" charset="-127"/>
                  <a:ea typeface="MaruBuri Regular" panose="020B0600000101010101" pitchFamily="34" charset="-127"/>
                </a:rPr>
                <a:t>받침</a:t>
              </a:r>
              <a:endParaRPr kumimoji="1" lang="ko-Kore-KR" altLang="en-US" sz="1600" b="1" dirty="0">
                <a:solidFill>
                  <a:schemeClr val="bg1"/>
                </a:solidFill>
                <a:latin typeface="MaruBuri Regular" panose="020B0600000101010101" pitchFamily="34" charset="-127"/>
                <a:ea typeface="MaruBuri Regular" panose="020B0600000101010101" pitchFamily="34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37A1F1-9D37-2849-B813-EAC0CBD4B8F2}"/>
              </a:ext>
            </a:extLst>
          </p:cNvPr>
          <p:cNvSpPr txBox="1"/>
          <p:nvPr/>
        </p:nvSpPr>
        <p:spPr>
          <a:xfrm>
            <a:off x="11647264" y="12995789"/>
            <a:ext cx="8775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/>
              <a:t>번역된</a:t>
            </a:r>
            <a:r>
              <a:rPr kumimoji="1" lang="ko-KR" altLang="en-US" sz="2400" dirty="0"/>
              <a:t> 결과가 </a:t>
            </a:r>
            <a:r>
              <a:rPr kumimoji="1" lang="ko-Kore-KR" altLang="en-US" sz="2400" dirty="0"/>
              <a:t>높임말과</a:t>
            </a:r>
            <a:r>
              <a:rPr kumimoji="1" lang="ko-KR" altLang="en-US" sz="2400" dirty="0"/>
              <a:t> 반말이 혼합된 형태여서 </a:t>
            </a:r>
            <a:r>
              <a:rPr kumimoji="1" lang="ko-KR" altLang="en-US" sz="2400" dirty="0" err="1"/>
              <a:t>가독성이</a:t>
            </a:r>
            <a:r>
              <a:rPr kumimoji="1" lang="ko-KR" altLang="en-US" sz="2400" dirty="0"/>
              <a:t> 떨어진다</a:t>
            </a:r>
            <a:r>
              <a:rPr kumimoji="1" lang="en-US" altLang="ko-KR" sz="2400" dirty="0"/>
              <a:t>.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ore-KR" sz="2400" dirty="0"/>
          </a:p>
          <a:p>
            <a:r>
              <a:rPr kumimoji="1" lang="ko-KR" altLang="en-US" sz="2400" dirty="0"/>
              <a:t>받침 문장에 대한 </a:t>
            </a:r>
            <a:r>
              <a:rPr kumimoji="1" lang="en-US" altLang="ko-KR" sz="2400" dirty="0"/>
              <a:t>comment</a:t>
            </a:r>
          </a:p>
          <a:p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70A03DF3-09E1-A94B-B80D-AE64C16CF76B}"/>
              </a:ext>
            </a:extLst>
          </p:cNvPr>
          <p:cNvSpPr>
            <a:spLocks noChangeAspect="1"/>
          </p:cNvSpPr>
          <p:nvPr/>
        </p:nvSpPr>
        <p:spPr>
          <a:xfrm>
            <a:off x="4526280" y="1981962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split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F4D83CE-D54A-AE4C-B7DE-4D4A9D6BCEA5}"/>
              </a:ext>
            </a:extLst>
          </p:cNvPr>
          <p:cNvSpPr>
            <a:spLocks noChangeAspect="1"/>
          </p:cNvSpPr>
          <p:nvPr/>
        </p:nvSpPr>
        <p:spPr>
          <a:xfrm>
            <a:off x="7040880" y="1981962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tokenize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43CDD0-65BF-9740-ACF2-4E278BC625AE}"/>
              </a:ext>
            </a:extLst>
          </p:cNvPr>
          <p:cNvSpPr>
            <a:spLocks noChangeAspect="1"/>
          </p:cNvSpPr>
          <p:nvPr/>
        </p:nvSpPr>
        <p:spPr>
          <a:xfrm>
            <a:off x="9555480" y="1981962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symbolize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0FF773-7B7E-5B4F-814B-80B07CDFC4F3}"/>
              </a:ext>
            </a:extLst>
          </p:cNvPr>
          <p:cNvSpPr>
            <a:spLocks noChangeAspect="1"/>
          </p:cNvSpPr>
          <p:nvPr/>
        </p:nvSpPr>
        <p:spPr>
          <a:xfrm>
            <a:off x="12070080" y="1981962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 err="1">
                <a:solidFill>
                  <a:schemeClr val="tx1"/>
                </a:solidFill>
              </a:rPr>
              <a:t>bpe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80F5DE-BEFA-164D-8C88-C6BF7F472C2C}"/>
              </a:ext>
            </a:extLst>
          </p:cNvPr>
          <p:cNvSpPr>
            <a:spLocks noChangeAspect="1"/>
          </p:cNvSpPr>
          <p:nvPr/>
        </p:nvSpPr>
        <p:spPr>
          <a:xfrm>
            <a:off x="14584680" y="1981962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combine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317213-B382-B64E-99F8-B28D1586A9E2}"/>
              </a:ext>
            </a:extLst>
          </p:cNvPr>
          <p:cNvSpPr>
            <a:spLocks noChangeAspect="1"/>
          </p:cNvSpPr>
          <p:nvPr/>
        </p:nvSpPr>
        <p:spPr>
          <a:xfrm>
            <a:off x="2011680" y="1981962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shuffle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83D270-3F21-F64D-A3F2-9ADDF3E12DCE}"/>
              </a:ext>
            </a:extLst>
          </p:cNvPr>
          <p:cNvSpPr>
            <a:spLocks noChangeAspect="1"/>
          </p:cNvSpPr>
          <p:nvPr/>
        </p:nvSpPr>
        <p:spPr>
          <a:xfrm>
            <a:off x="6240780" y="2255520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split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3C2358-EDA9-4A42-8FEB-3D964C0C3C0F}"/>
              </a:ext>
            </a:extLst>
          </p:cNvPr>
          <p:cNvSpPr>
            <a:spLocks noChangeAspect="1"/>
          </p:cNvSpPr>
          <p:nvPr/>
        </p:nvSpPr>
        <p:spPr>
          <a:xfrm>
            <a:off x="8755380" y="2255520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tokenize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DEFC2F5-D390-064F-B505-C481F33C42EF}"/>
              </a:ext>
            </a:extLst>
          </p:cNvPr>
          <p:cNvSpPr>
            <a:spLocks noChangeAspect="1"/>
          </p:cNvSpPr>
          <p:nvPr/>
        </p:nvSpPr>
        <p:spPr>
          <a:xfrm>
            <a:off x="11269980" y="2255520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symbolize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EEB5702-0E2F-FA49-B62A-749803EF6B9C}"/>
              </a:ext>
            </a:extLst>
          </p:cNvPr>
          <p:cNvSpPr>
            <a:spLocks noChangeAspect="1"/>
          </p:cNvSpPr>
          <p:nvPr/>
        </p:nvSpPr>
        <p:spPr>
          <a:xfrm>
            <a:off x="16299180" y="2255520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 err="1">
                <a:solidFill>
                  <a:schemeClr val="tx1"/>
                </a:solidFill>
              </a:rPr>
              <a:t>bpe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3D31EC-282A-2D40-A51C-DDE79E6093E0}"/>
              </a:ext>
            </a:extLst>
          </p:cNvPr>
          <p:cNvSpPr>
            <a:spLocks noChangeAspect="1"/>
          </p:cNvSpPr>
          <p:nvPr/>
        </p:nvSpPr>
        <p:spPr>
          <a:xfrm>
            <a:off x="18813780" y="2255520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combine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94E7294-BD2F-7449-9A48-8E877483E1AE}"/>
              </a:ext>
            </a:extLst>
          </p:cNvPr>
          <p:cNvSpPr>
            <a:spLocks noChangeAspect="1"/>
          </p:cNvSpPr>
          <p:nvPr/>
        </p:nvSpPr>
        <p:spPr>
          <a:xfrm>
            <a:off x="3726180" y="2255520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shuffle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D725B3-6477-8F48-AC8A-F75CFC08F18B}"/>
              </a:ext>
            </a:extLst>
          </p:cNvPr>
          <p:cNvSpPr>
            <a:spLocks noChangeAspect="1"/>
          </p:cNvSpPr>
          <p:nvPr/>
        </p:nvSpPr>
        <p:spPr>
          <a:xfrm>
            <a:off x="1211580" y="2255520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2400" dirty="0">
                <a:solidFill>
                  <a:schemeClr val="tx1"/>
                </a:solidFill>
              </a:rPr>
              <a:t>반말 변환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FDFEAD-2F97-B74E-BF28-DA977685634B}"/>
              </a:ext>
            </a:extLst>
          </p:cNvPr>
          <p:cNvSpPr>
            <a:spLocks noChangeAspect="1"/>
          </p:cNvSpPr>
          <p:nvPr/>
        </p:nvSpPr>
        <p:spPr>
          <a:xfrm>
            <a:off x="13784580" y="22524720"/>
            <a:ext cx="1714500" cy="171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2400" dirty="0">
                <a:solidFill>
                  <a:schemeClr val="tx1"/>
                </a:solidFill>
              </a:rPr>
              <a:t>자모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F42825-4607-AE47-B82A-4AD5EB443D5C}"/>
              </a:ext>
            </a:extLst>
          </p:cNvPr>
          <p:cNvGrpSpPr/>
          <p:nvPr/>
        </p:nvGrpSpPr>
        <p:grpSpPr>
          <a:xfrm>
            <a:off x="2926080" y="8775000"/>
            <a:ext cx="5162041" cy="2674620"/>
            <a:chOff x="3246120" y="9532620"/>
            <a:chExt cx="5143500" cy="326898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4354328-3C67-A84C-BCE3-3C2BF4BC69A5}"/>
                </a:ext>
              </a:extLst>
            </p:cNvPr>
            <p:cNvSpPr/>
            <p:nvPr/>
          </p:nvSpPr>
          <p:spPr>
            <a:xfrm>
              <a:off x="3246120" y="9829800"/>
              <a:ext cx="5143500" cy="2971800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ore-KR" altLang="en-US" sz="2800" dirty="0"/>
                <a:t>높임말</a:t>
              </a:r>
              <a:r>
                <a:rPr kumimoji="1" lang="ko-KR" altLang="en-US" sz="2800" dirty="0"/>
                <a:t> </a:t>
              </a:r>
              <a:r>
                <a:rPr kumimoji="1" lang="en-US" altLang="ko-KR" sz="2800" dirty="0"/>
                <a:t>:</a:t>
              </a:r>
              <a:r>
                <a:rPr kumimoji="1" lang="ko-Kore-KR" altLang="en-US" sz="2800" dirty="0"/>
                <a:t>저는</a:t>
              </a:r>
              <a:r>
                <a:rPr kumimoji="1" lang="ko-KR" altLang="en-US" sz="2800" dirty="0"/>
                <a:t> </a:t>
              </a:r>
              <a:r>
                <a:rPr kumimoji="1" lang="en-US" altLang="ko-KR" sz="2800" dirty="0"/>
                <a:t>~</a:t>
              </a:r>
              <a:r>
                <a:rPr kumimoji="1" lang="ko-KR" altLang="en-US" sz="2800" dirty="0"/>
                <a:t>입니다</a:t>
              </a:r>
              <a:r>
                <a:rPr kumimoji="1" lang="en-US" altLang="ko-KR" sz="2800" dirty="0"/>
                <a:t>.</a:t>
              </a:r>
            </a:p>
            <a:p>
              <a:r>
                <a:rPr kumimoji="1" lang="ko-KR" altLang="en-US" sz="2800" dirty="0"/>
                <a:t> </a:t>
              </a:r>
              <a:endParaRPr kumimoji="1" lang="en-US" altLang="ko-KR" sz="2800" dirty="0"/>
            </a:p>
            <a:p>
              <a:r>
                <a:rPr kumimoji="1" lang="ko-KR" altLang="en-US" sz="2800" dirty="0"/>
                <a:t>반말 </a:t>
              </a:r>
              <a:r>
                <a:rPr kumimoji="1" lang="en-US" altLang="ko-KR" sz="2800" dirty="0"/>
                <a:t>:</a:t>
              </a:r>
              <a:r>
                <a:rPr kumimoji="1" lang="ko-KR" altLang="en-US" sz="2800" dirty="0"/>
                <a:t>나는 </a:t>
              </a:r>
              <a:r>
                <a:rPr kumimoji="1" lang="en-US" altLang="ko-KR" sz="2800" dirty="0"/>
                <a:t>~</a:t>
              </a:r>
              <a:r>
                <a:rPr kumimoji="1" lang="ko-KR" altLang="en-US" sz="2800" dirty="0"/>
                <a:t>에요</a:t>
              </a:r>
              <a:r>
                <a:rPr kumimoji="1" lang="en-US" altLang="ko-KR" sz="2800" dirty="0"/>
                <a:t>.</a:t>
              </a:r>
              <a:endParaRPr kumimoji="1" lang="ko-Kore-KR" altLang="en-US" sz="2800" dirty="0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0D395679-8F8C-0A43-B7FD-5F16E8141E52}"/>
                </a:ext>
              </a:extLst>
            </p:cNvPr>
            <p:cNvSpPr/>
            <p:nvPr/>
          </p:nvSpPr>
          <p:spPr>
            <a:xfrm>
              <a:off x="3566160" y="9532620"/>
              <a:ext cx="2537460" cy="7315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2800" dirty="0">
                  <a:solidFill>
                    <a:sysClr val="windowText" lastClr="000000"/>
                  </a:solidFill>
                </a:rPr>
                <a:t>높임말</a:t>
              </a:r>
              <a:r>
                <a:rPr kumimoji="1" lang="ko-KR" altLang="en-US" sz="28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2800" dirty="0">
                  <a:solidFill>
                    <a:sysClr val="windowText" lastClr="000000"/>
                  </a:solidFill>
                </a:rPr>
                <a:t>-</a:t>
              </a:r>
              <a:r>
                <a:rPr kumimoji="1" lang="ko-KR" altLang="en-US" sz="2800" dirty="0">
                  <a:solidFill>
                    <a:sysClr val="windowText" lastClr="000000"/>
                  </a:solidFill>
                </a:rPr>
                <a:t> 반말</a:t>
              </a:r>
              <a:endParaRPr kumimoji="1" lang="ko-Kore-KR" alt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32784E-78DD-F64F-8723-94D79FFBC424}"/>
              </a:ext>
            </a:extLst>
          </p:cNvPr>
          <p:cNvGrpSpPr/>
          <p:nvPr/>
        </p:nvGrpSpPr>
        <p:grpSpPr>
          <a:xfrm>
            <a:off x="2926080" y="12462986"/>
            <a:ext cx="5162041" cy="2674620"/>
            <a:chOff x="3246120" y="9532620"/>
            <a:chExt cx="5143500" cy="3268980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571EBC01-F553-3249-A228-AC7BA663D81D}"/>
                </a:ext>
              </a:extLst>
            </p:cNvPr>
            <p:cNvSpPr/>
            <p:nvPr/>
          </p:nvSpPr>
          <p:spPr>
            <a:xfrm>
              <a:off x="3246120" y="9829800"/>
              <a:ext cx="5143500" cy="2971800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ko-KR" altLang="en-US" sz="2800" dirty="0"/>
                <a:t>영희는 </a:t>
              </a:r>
              <a:r>
                <a:rPr kumimoji="1" lang="en-US" altLang="ko-KR" sz="2800" dirty="0"/>
                <a:t>~</a:t>
              </a:r>
              <a:r>
                <a:rPr kumimoji="1" lang="ko-KR" altLang="en-US" sz="2800" dirty="0"/>
                <a:t>   </a:t>
              </a:r>
              <a:r>
                <a:rPr kumimoji="1" lang="en-US" altLang="ko-KR" sz="2800" dirty="0"/>
                <a:t>=</a:t>
              </a:r>
              <a:r>
                <a:rPr kumimoji="1" lang="ko-KR" altLang="en-US" sz="2800" dirty="0"/>
                <a:t>    </a:t>
              </a:r>
              <a:r>
                <a:rPr kumimoji="1" lang="ko-KR" altLang="en-US" sz="2800" dirty="0" err="1"/>
                <a:t>영흰</a:t>
              </a:r>
              <a:r>
                <a:rPr kumimoji="1" lang="ko-KR" altLang="en-US" sz="2800" dirty="0"/>
                <a:t> </a:t>
              </a:r>
              <a:r>
                <a:rPr kumimoji="1" lang="en-US" altLang="ko-KR" sz="2800" dirty="0"/>
                <a:t>~</a:t>
              </a: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30791FA0-83FC-F04A-9774-955FD7359A24}"/>
                </a:ext>
              </a:extLst>
            </p:cNvPr>
            <p:cNvSpPr/>
            <p:nvPr/>
          </p:nvSpPr>
          <p:spPr>
            <a:xfrm>
              <a:off x="3566160" y="9532620"/>
              <a:ext cx="2537460" cy="7315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2800" dirty="0">
                  <a:solidFill>
                    <a:sysClr val="windowText" lastClr="000000"/>
                  </a:solidFill>
                </a:rPr>
                <a:t>받침</a:t>
              </a:r>
              <a:endParaRPr kumimoji="1" lang="ko-Kore-KR" alt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D55F28DC-51B7-204C-8048-680BD4F56CD2}"/>
              </a:ext>
            </a:extLst>
          </p:cNvPr>
          <p:cNvSpPr/>
          <p:nvPr/>
        </p:nvSpPr>
        <p:spPr>
          <a:xfrm>
            <a:off x="10035540" y="13551119"/>
            <a:ext cx="249174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/>
              <a:t>영희는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~</a:t>
            </a:r>
            <a:endParaRPr kumimoji="1" lang="ko-Kore-KR" altLang="en-US" sz="24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4BFDEB4B-B320-4340-931C-E1628B51D341}"/>
              </a:ext>
            </a:extLst>
          </p:cNvPr>
          <p:cNvSpPr/>
          <p:nvPr/>
        </p:nvSpPr>
        <p:spPr>
          <a:xfrm>
            <a:off x="14253210" y="13551119"/>
            <a:ext cx="249174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err="1"/>
              <a:t>영흰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~</a:t>
            </a:r>
            <a:endParaRPr kumimoji="1" lang="ko-Kore-KR" altLang="en-US" sz="2400" dirty="0"/>
          </a:p>
        </p:txBody>
      </p:sp>
      <p:sp>
        <p:nvSpPr>
          <p:cNvPr id="30" name="등호 29">
            <a:extLst>
              <a:ext uri="{FF2B5EF4-FFF2-40B4-BE49-F238E27FC236}">
                <a16:creationId xmlns:a16="http://schemas.microsoft.com/office/drawing/2014/main" id="{77FEF3B7-34D3-5148-B070-E61F2FF336CB}"/>
              </a:ext>
            </a:extLst>
          </p:cNvPr>
          <p:cNvSpPr/>
          <p:nvPr/>
        </p:nvSpPr>
        <p:spPr>
          <a:xfrm>
            <a:off x="13104495" y="13688982"/>
            <a:ext cx="571500" cy="40824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29723AB-50D5-B84D-828C-C20BDD420616}"/>
              </a:ext>
            </a:extLst>
          </p:cNvPr>
          <p:cNvSpPr/>
          <p:nvPr/>
        </p:nvSpPr>
        <p:spPr>
          <a:xfrm>
            <a:off x="10035540" y="12319225"/>
            <a:ext cx="249174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저는 </a:t>
            </a:r>
            <a:r>
              <a:rPr kumimoji="1" lang="en-US" altLang="ko-KR" sz="2400" dirty="0"/>
              <a:t>~</a:t>
            </a:r>
            <a:r>
              <a:rPr kumimoji="1" lang="ko-KR" altLang="en-US" sz="2400" dirty="0"/>
              <a:t>입니다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D43BB0-FA5B-E845-B38B-2CCD597B85B5}"/>
              </a:ext>
            </a:extLst>
          </p:cNvPr>
          <p:cNvSpPr/>
          <p:nvPr/>
        </p:nvSpPr>
        <p:spPr>
          <a:xfrm>
            <a:off x="14253210" y="12319225"/>
            <a:ext cx="249174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/>
              <a:t>나는 </a:t>
            </a:r>
            <a:r>
              <a:rPr kumimoji="1" lang="en-US" altLang="ko-KR" sz="2400" dirty="0"/>
              <a:t>~</a:t>
            </a:r>
            <a:r>
              <a:rPr kumimoji="1" lang="ko-KR" altLang="en-US" sz="2400" dirty="0"/>
              <a:t>에요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sp>
        <p:nvSpPr>
          <p:cNvPr id="33" name="등호 32">
            <a:extLst>
              <a:ext uri="{FF2B5EF4-FFF2-40B4-BE49-F238E27FC236}">
                <a16:creationId xmlns:a16="http://schemas.microsoft.com/office/drawing/2014/main" id="{C1D88304-B813-5447-97AC-0E2E83A809A6}"/>
              </a:ext>
            </a:extLst>
          </p:cNvPr>
          <p:cNvSpPr/>
          <p:nvPr/>
        </p:nvSpPr>
        <p:spPr>
          <a:xfrm>
            <a:off x="13104495" y="12457088"/>
            <a:ext cx="571500" cy="40824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E45A3EB-D237-084A-942C-CEA670A03118}"/>
              </a:ext>
            </a:extLst>
          </p:cNvPr>
          <p:cNvSpPr/>
          <p:nvPr/>
        </p:nvSpPr>
        <p:spPr>
          <a:xfrm>
            <a:off x="10035540" y="14890395"/>
            <a:ext cx="249174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/>
              <a:t>영</a:t>
            </a:r>
            <a:r>
              <a:rPr kumimoji="1" lang="en-US" altLang="ko-Kore-KR" sz="2400" dirty="0"/>
              <a:t> @@ </a:t>
            </a:r>
            <a:r>
              <a:rPr kumimoji="1" lang="ko-KR" altLang="en-US" sz="2400" dirty="0"/>
              <a:t>흰</a:t>
            </a:r>
            <a:endParaRPr kumimoji="1" lang="ko-Kore-KR" altLang="en-US" sz="24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445E6C3-B06B-7548-A75C-ABA5B9F80575}"/>
              </a:ext>
            </a:extLst>
          </p:cNvPr>
          <p:cNvSpPr/>
          <p:nvPr/>
        </p:nvSpPr>
        <p:spPr>
          <a:xfrm>
            <a:off x="14253210" y="14890395"/>
            <a:ext cx="3760470" cy="697353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err="1"/>
              <a:t>ㅇㅕㅇ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@@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ㅎㅢ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@@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ㄴ</a:t>
            </a:r>
            <a:endParaRPr kumimoji="1" lang="ko-Kore-KR" altLang="en-US" sz="2400" dirty="0"/>
          </a:p>
        </p:txBody>
      </p:sp>
      <p:sp>
        <p:nvSpPr>
          <p:cNvPr id="36" name="등호 35">
            <a:extLst>
              <a:ext uri="{FF2B5EF4-FFF2-40B4-BE49-F238E27FC236}">
                <a16:creationId xmlns:a16="http://schemas.microsoft.com/office/drawing/2014/main" id="{D06C642B-5922-DC4A-94B6-D3707C15AEBC}"/>
              </a:ext>
            </a:extLst>
          </p:cNvPr>
          <p:cNvSpPr/>
          <p:nvPr/>
        </p:nvSpPr>
        <p:spPr>
          <a:xfrm>
            <a:off x="13104495" y="15028258"/>
            <a:ext cx="571500" cy="40824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27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421</Words>
  <Application>Microsoft Macintosh PowerPoint</Application>
  <PresentationFormat>사용자 지정</PresentationFormat>
  <Paragraphs>118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MaruBuri Bold</vt:lpstr>
      <vt:lpstr>Arial</vt:lpstr>
      <vt:lpstr>Wingdings</vt:lpstr>
      <vt:lpstr>MaruBuri SemiBold</vt:lpstr>
      <vt:lpstr>MaruBuri Regular</vt:lpstr>
      <vt:lpstr>MAaruBuri ExtraLight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Kim Joowhan</cp:lastModifiedBy>
  <cp:revision>33</cp:revision>
  <dcterms:modified xsi:type="dcterms:W3CDTF">2021-11-22T10:18:49Z</dcterms:modified>
</cp:coreProperties>
</file>