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1" r:id="rId6"/>
    <p:sldId id="262" r:id="rId7"/>
    <p:sldId id="260" r:id="rId8"/>
    <p:sldId id="263" r:id="rId9"/>
    <p:sldId id="266" r:id="rId10"/>
    <p:sldId id="264" r:id="rId11"/>
    <p:sldId id="259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4"/>
    <p:restoredTop sz="94679"/>
  </p:normalViewPr>
  <p:slideViewPr>
    <p:cSldViewPr snapToGrid="0" snapToObjects="1">
      <p:cViewPr>
        <p:scale>
          <a:sx n="51" d="100"/>
          <a:sy n="51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82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고유명사는</a:t>
            </a:r>
            <a:r>
              <a:rPr kumimoji="1" lang="ko-KR" altLang="en-US" dirty="0"/>
              <a:t> 두고 형용사 동사만 고려한다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오직 종결어미를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848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김주환(21700165) 허재무(21700784)…"/>
          <p:cNvSpPr txBox="1">
            <a:spLocks noGrp="1"/>
          </p:cNvSpPr>
          <p:nvPr>
            <p:ph type="body" idx="21"/>
          </p:nvPr>
        </p:nvSpPr>
        <p:spPr>
          <a:xfrm>
            <a:off x="1201340" y="11847162"/>
            <a:ext cx="21971003" cy="10527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pPr defTabSz="693419">
              <a:defRPr sz="3024"/>
            </a:pP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허재무 김준태 김정희 </a:t>
            </a:r>
            <a:r>
              <a:rPr sz="3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김주환</a:t>
            </a:r>
            <a:endParaRPr lang="en-US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defTabSz="693419">
              <a:defRPr sz="3024"/>
            </a:pPr>
            <a:r>
              <a:rPr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Lab Meet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Lab Meeting</a:t>
            </a:r>
          </a:p>
        </p:txBody>
      </p:sp>
      <p:sp>
        <p:nvSpPr>
          <p:cNvPr id="153" name="반말 -&gt; 높임말 사전 추가 및 데이터 파일 생성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반말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높임말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변환 코드 개선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 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 변환 방식의 문제 및 한계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문장 중간의 인칭 대명사는 변경하기 어려움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 변환이 어려움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용언의 불규칙 활용의 경우 불규칙 동사를 알아야 하기 때문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ex)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걸어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걸어요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걷습니다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2175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앞으로의 방향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앞으로의</a:t>
            </a:r>
            <a:r>
              <a:rPr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방향성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추가적 기능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17BD1-DD29-AE42-8C09-F844797C7D7B}"/>
              </a:ext>
            </a:extLst>
          </p:cNvPr>
          <p:cNvSpPr txBox="1"/>
          <p:nvPr/>
        </p:nvSpPr>
        <p:spPr>
          <a:xfrm>
            <a:off x="1206500" y="4104872"/>
            <a:ext cx="2100262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ore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일부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문장에서 </a:t>
            </a:r>
            <a:r>
              <a:rPr lang="ko-Kore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어체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간 변환을 한다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85800" lvl="1" indent="-685800" algn="l">
              <a:buFont typeface="Arial" panose="020B0604020202020204" pitchFamily="34" charset="0"/>
              <a:buChar char="•"/>
            </a:pPr>
            <a:endParaRPr kumimoji="0" lang="ko-Kore-KR" altLang="en-US" sz="4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193E38-E020-CC4F-B263-17B2CF56AC69}"/>
              </a:ext>
            </a:extLst>
          </p:cNvPr>
          <p:cNvSpPr/>
          <p:nvPr/>
        </p:nvSpPr>
        <p:spPr>
          <a:xfrm>
            <a:off x="14794718" y="5530963"/>
            <a:ext cx="5400675" cy="1943100"/>
          </a:xfrm>
          <a:prstGeom prst="ellipse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0E474-C3A9-3840-8055-3C8E7877B2F0}"/>
              </a:ext>
            </a:extLst>
          </p:cNvPr>
          <p:cNvSpPr txBox="1"/>
          <p:nvPr/>
        </p:nvSpPr>
        <p:spPr>
          <a:xfrm>
            <a:off x="3011093" y="5942073"/>
            <a:ext cx="303608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공손하게</a:t>
            </a:r>
            <a:endParaRPr lang="en-US" altLang="ko-Kore-KR" sz="4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(</a:t>
            </a:r>
            <a:r>
              <a:rPr kumimoji="0" lang="ko-Kore-KR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하십시오체</a:t>
            </a: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)</a:t>
            </a:r>
            <a:endParaRPr kumimoji="0" lang="ko-Kore-KR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BFD765-997F-8C4B-96F9-ABA7E9BE20EC}"/>
              </a:ext>
            </a:extLst>
          </p:cNvPr>
          <p:cNvSpPr/>
          <p:nvPr/>
        </p:nvSpPr>
        <p:spPr>
          <a:xfrm>
            <a:off x="8311759" y="5530963"/>
            <a:ext cx="5400675" cy="1943100"/>
          </a:xfrm>
          <a:prstGeom prst="ellipse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C1D61-D6A3-1B46-926B-ED07DEE6E0B6}"/>
              </a:ext>
            </a:extLst>
          </p:cNvPr>
          <p:cNvSpPr txBox="1"/>
          <p:nvPr/>
        </p:nvSpPr>
        <p:spPr>
          <a:xfrm>
            <a:off x="9834868" y="5807090"/>
            <a:ext cx="215443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예의있게</a:t>
            </a:r>
            <a:endParaRPr lang="en-US" altLang="ko-Kore-KR" sz="4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(</a:t>
            </a:r>
            <a:r>
              <a:rPr lang="ko-Kore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해요</a:t>
            </a:r>
            <a:r>
              <a:rPr kumimoji="0" lang="ko-Kore-KR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체</a:t>
            </a: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)</a:t>
            </a:r>
            <a:endParaRPr kumimoji="0" lang="ko-Kore-KR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BB7A3-E8AC-F842-8704-9F347FB6C676}"/>
              </a:ext>
            </a:extLst>
          </p:cNvPr>
          <p:cNvSpPr/>
          <p:nvPr/>
        </p:nvSpPr>
        <p:spPr>
          <a:xfrm>
            <a:off x="1828800" y="5637372"/>
            <a:ext cx="5400675" cy="1943100"/>
          </a:xfrm>
          <a:prstGeom prst="ellipse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0576-8B29-8345-AD15-A3D599808C07}"/>
              </a:ext>
            </a:extLst>
          </p:cNvPr>
          <p:cNvSpPr txBox="1"/>
          <p:nvPr/>
        </p:nvSpPr>
        <p:spPr>
          <a:xfrm>
            <a:off x="16446411" y="5807090"/>
            <a:ext cx="215443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친근하게</a:t>
            </a:r>
            <a:endParaRPr lang="en-US" altLang="ko-Kore-KR" sz="4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(</a:t>
            </a:r>
            <a:r>
              <a:rPr lang="ko-Kore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</a:t>
            </a:r>
            <a:r>
              <a:rPr kumimoji="0" lang="ko-Kore-KR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체</a:t>
            </a:r>
            <a:r>
              <a:rPr kumimoji="0" lang="en-US" altLang="ko-Kore-KR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)</a:t>
            </a:r>
            <a:endParaRPr kumimoji="0" lang="ko-Kore-KR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7FF84-3F4B-554A-8CB6-43718518557A}"/>
              </a:ext>
            </a:extLst>
          </p:cNvPr>
          <p:cNvSpPr txBox="1"/>
          <p:nvPr/>
        </p:nvSpPr>
        <p:spPr>
          <a:xfrm>
            <a:off x="1206499" y="8146288"/>
            <a:ext cx="21002625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데이터에서 </a:t>
            </a:r>
            <a:r>
              <a:rPr lang="ko-KR" altLang="en-US" sz="4800" b="1" dirty="0" err="1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하게체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4800" b="1" dirty="0" err="1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하오체도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변경</a:t>
            </a:r>
            <a:endParaRPr lang="en-US" altLang="ko-KR" sz="4800" b="1" dirty="0">
              <a:solidFill>
                <a:schemeClr val="bg2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marR="0" indent="-6858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반말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높임말 데이터 완성 후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train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800" b="1" dirty="0">
              <a:solidFill>
                <a:schemeClr val="bg2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반말-&gt; 높임말 사전 추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 코드의 문제점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highlow_prototype8_1.ipynb"/>
          <p:cNvSpPr txBox="1">
            <a:spLocks noGrp="1"/>
          </p:cNvSpPr>
          <p:nvPr>
            <p:ph type="body" idx="21"/>
          </p:nvPr>
        </p:nvSpPr>
        <p:spPr>
          <a:xfrm>
            <a:off x="1206500" y="2244060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dirty="0"/>
              <a:t>highlow_prototype</a:t>
            </a:r>
            <a:r>
              <a:rPr lang="en-US" dirty="0"/>
              <a:t>14</a:t>
            </a:r>
            <a:r>
              <a:rPr dirty="0"/>
              <a:t>.ipynb</a:t>
            </a:r>
          </a:p>
        </p:txBody>
      </p:sp>
      <p:sp>
        <p:nvSpPr>
          <p:cNvPr id="157" name="반말을 높임말로 바꾸기 위한 사전을 추가하였습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코드에서는 형태소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tag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마다 사전을 만들었음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예를 들어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서술격 조사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들어간 모든 종결어미에 대한 사전을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만들었음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(VCP+EF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입니다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이에요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반말-&gt; 높임말 사전 추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 코드의 문제점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highlow_prototype8_1.ipynb"/>
          <p:cNvSpPr txBox="1">
            <a:spLocks noGrp="1"/>
          </p:cNvSpPr>
          <p:nvPr>
            <p:ph type="body" idx="21"/>
          </p:nvPr>
        </p:nvSpPr>
        <p:spPr>
          <a:xfrm>
            <a:off x="1206500" y="2244060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dirty="0"/>
              <a:t>highlow_prototype</a:t>
            </a:r>
            <a:r>
              <a:rPr lang="en-US" dirty="0"/>
              <a:t>14</a:t>
            </a:r>
            <a:r>
              <a:rPr dirty="0"/>
              <a:t>.ipynb</a:t>
            </a:r>
          </a:p>
        </p:txBody>
      </p:sp>
      <p:sp>
        <p:nvSpPr>
          <p:cNvPr id="157" name="반말을 높임말로 바꾸기 위한 사전을 추가하였습니다.…"/>
          <p:cNvSpPr txBox="1">
            <a:spLocks noGrp="1"/>
          </p:cNvSpPr>
          <p:nvPr>
            <p:ph type="body" idx="1"/>
          </p:nvPr>
        </p:nvSpPr>
        <p:spPr>
          <a:xfrm>
            <a:off x="1206500" y="3962754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서술격 조사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선어말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어미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동사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형용사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보조 용언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등과 결합에 따라 사전이 따로 만들어져 사전이 커졌으며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모든 반말을 변환하는데 한계가 있었음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09600" lvl="1" indent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CA5F26-CAC6-2D45-B815-7863F5E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807075"/>
            <a:ext cx="7548785" cy="75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2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문제점을 보완한 개선된 코드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dirty="0"/>
              <a:t>highlow_</a:t>
            </a:r>
            <a:r>
              <a:rPr lang="en-US" altLang="ko-KR" dirty="0"/>
              <a:t>beta_02</a:t>
            </a:r>
            <a:r>
              <a:rPr dirty="0"/>
              <a:t>.ipynb</a:t>
            </a: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종결어미를 분리하여 바꾸는 방식으로 변경하였음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일반적인 경우에는 종결어미를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dictionary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찾아서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value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값으로 변경하고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특수한 경우인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용언의 활용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경우 규칙에 의해 변경하도록 함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09600" lvl="1" indent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서술격 조사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종결어미 형태인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분리하여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＇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바꾸는 방식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높임말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높임말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반말 변환 방식 및 용언의 활용 처리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높임말에서 반말로 변환할 때는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dictionary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참고하여 변경하도록 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용언의 불규칙 활용이 나타나는 종결어미의 경우 불규칙 처리 함수를 만들어서 불규칙 용언을 처리하였음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09600" lvl="1" indent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세요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십니까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＇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십니다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불규칙 용언이 활용되고 반말로 변경할 때 함수를 통해 처리함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＇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습니다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으세요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등은 앞 글자의 종성을 보고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ㅏ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또는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ㅓ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결합함으로 해결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3913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높임말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용언의 활용 문제 처리 방식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xfrm>
            <a:off x="13316726" y="3467099"/>
            <a:ext cx="9860774" cy="95798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용언과 결합한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세요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십니까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십니다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‘-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＇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변경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불규칙 활용은 높임말에서 반말로 변경할 때 규칙이 있기 때문에 변경 가능함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80CB4B-9351-DB42-9A86-38CA6284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180742"/>
            <a:ext cx="10149393" cy="101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69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높임말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 높임말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반말 코드의 문제점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용언의 규칙 활용의 경우 동사 원형을 알아야 하는데 알 방법을 생각하지 못함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사세요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살아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vs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쓰세요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쓸어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vs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대안 </a:t>
            </a:r>
            <a:r>
              <a:rPr lang="en-US" altLang="ko-KR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머신러닝을</a:t>
            </a: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통해 동사 학습으로 유추</a:t>
            </a:r>
            <a:endParaRPr lang="en-US" altLang="ko-KR" b="1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대안 </a:t>
            </a:r>
            <a:r>
              <a:rPr lang="en-US" altLang="ko-KR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영어의 </a:t>
            </a:r>
            <a:r>
              <a:rPr lang="en-US" altLang="ko-KR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input </a:t>
            </a:r>
            <a:r>
              <a:rPr lang="ko-KR" altLang="en-US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문장을 보고 결정</a:t>
            </a:r>
            <a:endParaRPr lang="en-US" altLang="ko-KR" b="1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09600" lvl="1" indent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ex) use, write =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써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sweep =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쓸어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1259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 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 변환 방식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5645241-F624-534A-B3A1-1E50DC1EC1CC}"/>
              </a:ext>
            </a:extLst>
          </p:cNvPr>
          <p:cNvSpPr/>
          <p:nvPr/>
        </p:nvSpPr>
        <p:spPr>
          <a:xfrm>
            <a:off x="1206500" y="3889132"/>
            <a:ext cx="4886326" cy="4212596"/>
          </a:xfrm>
          <a:prstGeom prst="ellipse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8DF2B-8474-CB4A-9AA0-557EF5A22481}"/>
              </a:ext>
            </a:extLst>
          </p:cNvPr>
          <p:cNvSpPr txBox="1"/>
          <p:nvPr/>
        </p:nvSpPr>
        <p:spPr>
          <a:xfrm>
            <a:off x="2262730" y="5059276"/>
            <a:ext cx="2186497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ore-KR" altLang="en-US" sz="11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</a:t>
            </a:r>
            <a:endParaRPr kumimoji="0" lang="ko-Kore-KR" altLang="en-US" sz="1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C697F9-9448-0743-B01A-2DA9C5244ECC}"/>
              </a:ext>
            </a:extLst>
          </p:cNvPr>
          <p:cNvSpPr/>
          <p:nvPr/>
        </p:nvSpPr>
        <p:spPr>
          <a:xfrm>
            <a:off x="1206500" y="8810118"/>
            <a:ext cx="4886326" cy="4212596"/>
          </a:xfrm>
          <a:prstGeom prst="ellipse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A2235-E1D6-FC44-8DE8-3D972D3FF415}"/>
              </a:ext>
            </a:extLst>
          </p:cNvPr>
          <p:cNvSpPr txBox="1"/>
          <p:nvPr/>
        </p:nvSpPr>
        <p:spPr>
          <a:xfrm>
            <a:off x="1943100" y="10177758"/>
            <a:ext cx="325754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나머지 반말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종결어미</a:t>
            </a:r>
            <a:endParaRPr kumimoji="0" lang="ko-Kore-KR" alt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C7C27FE-FFD6-C340-B0EE-6873688DDE7E}"/>
              </a:ext>
            </a:extLst>
          </p:cNvPr>
          <p:cNvSpPr/>
          <p:nvPr/>
        </p:nvSpPr>
        <p:spPr>
          <a:xfrm>
            <a:off x="7886700" y="5343525"/>
            <a:ext cx="5686425" cy="1285875"/>
          </a:xfrm>
          <a:prstGeom prst="right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D3A95AA-4001-7A4D-9C95-4241194A89D0}"/>
              </a:ext>
            </a:extLst>
          </p:cNvPr>
          <p:cNvSpPr/>
          <p:nvPr/>
        </p:nvSpPr>
        <p:spPr>
          <a:xfrm>
            <a:off x="7886700" y="10273478"/>
            <a:ext cx="5686425" cy="1285875"/>
          </a:xfrm>
          <a:prstGeom prst="right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A2D67-6DD1-4345-8BF5-806E7FB59F4E}"/>
              </a:ext>
            </a:extLst>
          </p:cNvPr>
          <p:cNvSpPr txBox="1"/>
          <p:nvPr/>
        </p:nvSpPr>
        <p:spPr>
          <a:xfrm>
            <a:off x="14458950" y="5059276"/>
            <a:ext cx="665797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8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하십시오체</a:t>
            </a:r>
            <a:r>
              <a:rPr kumimoji="0" lang="ko-KR" altLang="en-US" sz="8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 </a:t>
            </a:r>
            <a:endParaRPr kumimoji="0" lang="ko-Kore-KR" altLang="en-US" sz="8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66E31-B334-3942-99EE-BF97C616F224}"/>
              </a:ext>
            </a:extLst>
          </p:cNvPr>
          <p:cNvSpPr txBox="1"/>
          <p:nvPr/>
        </p:nvSpPr>
        <p:spPr>
          <a:xfrm>
            <a:off x="14458950" y="10013229"/>
            <a:ext cx="665797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8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해요체</a:t>
            </a:r>
            <a:r>
              <a:rPr kumimoji="0" lang="ko-KR" altLang="en-US" sz="8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"/>
              </a:rPr>
              <a:t> </a:t>
            </a:r>
            <a:endParaRPr kumimoji="0" lang="ko-Kore-KR" altLang="en-US" sz="8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25754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현재 문제점 파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highlow_prototype8_1.ipynb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 반말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높임말 변환 방식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‘~잖아요.’, ‘잖아.’의 경우 자모 단위로 분리했을 때 사전에서 찾지를 못합니다.…"/>
          <p:cNvSpPr txBox="1">
            <a:spLocks noGrp="1"/>
          </p:cNvSpPr>
          <p:nvPr>
            <p:ph type="body" idx="1"/>
          </p:nvPr>
        </p:nvSpPr>
        <p:spPr>
          <a:xfrm>
            <a:off x="628650" y="3434576"/>
            <a:ext cx="23755350" cy="10281424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다’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ㅂ니다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 혹은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습니다’로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변경하고 그 이외의 문장은 ‘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요’를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붙여주도록 하였음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해라체에서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하십시오체로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변경</a:t>
            </a:r>
          </a:p>
          <a:p>
            <a:pPr>
              <a:lnSpc>
                <a:spcPct val="120000"/>
              </a:lnSpc>
            </a:pP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요’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나머지는 해체에서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해요체로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변경함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비격식체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내부에서만 변경됨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없애고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요를 붙임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더라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앞에 모음을 보고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ㅗ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ㅏ’면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아요’를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붙이고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나머지는 ‘어요’</a:t>
            </a:r>
          </a:p>
          <a:p>
            <a:pPr>
              <a:lnSpc>
                <a:spcPct val="120000"/>
              </a:lnSpc>
            </a:pP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니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는가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은가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느냐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냐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앞에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니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는가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,...’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대신 ‘나요’</a:t>
            </a:r>
          </a:p>
          <a:p>
            <a:pPr>
              <a:lnSpc>
                <a:spcPct val="120000"/>
              </a:lnSpc>
            </a:pP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는다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ㄴ다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다는 없애고 위의 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동일하게 처리</a:t>
            </a:r>
            <a:endParaRPr lang="en-US" altLang="ko-KR" sz="1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야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이야</a:t>
            </a:r>
            <a:r>
              <a:rPr lang="en-US" altLang="ko-KR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 </a:t>
            </a:r>
            <a:r>
              <a:rPr lang="en" altLang="ko-Kore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VCP+EF 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에요</a:t>
            </a:r>
          </a:p>
          <a:p>
            <a:pPr>
              <a:lnSpc>
                <a:spcPct val="120000"/>
              </a:lnSpc>
            </a:pPr>
            <a:r>
              <a:rPr lang="ko-KR" altLang="en-US" sz="1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‘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죠’로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변경</a:t>
            </a:r>
          </a:p>
          <a:p>
            <a:pPr>
              <a:lnSpc>
                <a:spcPct val="120000"/>
              </a:lnSpc>
            </a:pP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종결어미로 끝나지 않는 문장도 있다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연결어미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(~</a:t>
            </a:r>
            <a:r>
              <a:rPr lang="ko-KR" altLang="en-US" sz="1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ㄴ데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걸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끝나는 문장도 마침표</a:t>
            </a:r>
            <a:r>
              <a:rPr lang="en-US" altLang="ko-KR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물음표 느낌표와 온다면 변경</a:t>
            </a:r>
            <a:endParaRPr lang="en-US" altLang="ko-KR" sz="1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356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605</Words>
  <Application>Microsoft Macintosh PowerPoint</Application>
  <PresentationFormat>사용자 지정</PresentationFormat>
  <Paragraphs>73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Helvetica Neue</vt:lpstr>
      <vt:lpstr>Helvetica Neue Medium</vt:lpstr>
      <vt:lpstr>30_BasicColor</vt:lpstr>
      <vt:lpstr>Lab Meeting</vt:lpstr>
      <vt:lpstr>기존 코드의 문제점</vt:lpstr>
      <vt:lpstr>기존 코드의 문제점</vt:lpstr>
      <vt:lpstr>문제점을 보완한 개선된 코드</vt:lpstr>
      <vt:lpstr>높임말-&gt; 반말</vt:lpstr>
      <vt:lpstr>높임말-&gt; 반말</vt:lpstr>
      <vt:lpstr>높임말-&gt; 반말</vt:lpstr>
      <vt:lpstr>반말 -&gt; 높임말</vt:lpstr>
      <vt:lpstr>반말 -&gt; 높임말</vt:lpstr>
      <vt:lpstr>반말 -&gt; 높임말</vt:lpstr>
      <vt:lpstr>앞으로의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cp:lastModifiedBy>Kim Joowhan</cp:lastModifiedBy>
  <cp:revision>4</cp:revision>
  <dcterms:modified xsi:type="dcterms:W3CDTF">2022-01-20T12:18:09Z</dcterms:modified>
</cp:coreProperties>
</file>