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8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19985-106C-49EE-8712-85A85ADA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26" r="5297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D66640-57C5-3844-AE18-A8354D430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kumimoji="1" lang="ko-KR" altLang="en-US" sz="5400" dirty="0"/>
              <a:t>높임말 반말 변환 </a:t>
            </a:r>
            <a:endParaRPr kumimoji="1" lang="ko-Kore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CB098-0F94-444A-9EDB-CBC07B01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7"/>
            <a:ext cx="3598735" cy="1369037"/>
          </a:xfrm>
        </p:spPr>
        <p:txBody>
          <a:bodyPr anchor="t">
            <a:normAutofit lnSpcReduction="10000"/>
          </a:bodyPr>
          <a:lstStyle/>
          <a:p>
            <a:r>
              <a:rPr kumimoji="1" lang="ko-Kore-KR" altLang="en-US" dirty="0"/>
              <a:t>공프기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31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r>
              <a:rPr kumimoji="1" lang="en-US" altLang="ko-KR" dirty="0"/>
              <a:t>21700784</a:t>
            </a:r>
            <a:r>
              <a:rPr kumimoji="1" lang="ko-KR" altLang="en-US" dirty="0"/>
              <a:t> 허재무</a:t>
            </a:r>
            <a:endParaRPr kumimoji="1" lang="en-US" altLang="ko-KR" dirty="0"/>
          </a:p>
          <a:p>
            <a:r>
              <a:rPr kumimoji="1" lang="en-US" altLang="ko-KR" dirty="0"/>
              <a:t>21700165</a:t>
            </a:r>
            <a:r>
              <a:rPr kumimoji="1" lang="ko-KR" altLang="en-US" dirty="0"/>
              <a:t> 김주환 </a:t>
            </a:r>
            <a:endParaRPr kumimoji="1" lang="ko-Kore-KR" alt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4434A0-38FE-A747-90B7-490DCD5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42" y="434345"/>
            <a:ext cx="9052560" cy="708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3200" b="1" spc="100" dirty="0"/>
              <a:t>지난 주 구현한 코드 추가 기능 </a:t>
            </a:r>
            <a:endParaRPr kumimoji="1" lang="en-US" altLang="en-US" sz="3200" b="1" spc="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B03F6-5629-884E-BC3E-FCF1F8B91291}"/>
              </a:ext>
            </a:extLst>
          </p:cNvPr>
          <p:cNvSpPr txBox="1"/>
          <p:nvPr/>
        </p:nvSpPr>
        <p:spPr>
          <a:xfrm>
            <a:off x="1102142" y="1280160"/>
            <a:ext cx="987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주에 구현한 것은 자모 단위로 분리를 한 후 </a:t>
            </a:r>
            <a:r>
              <a:rPr lang="en-US" altLang="ko-KR" dirty="0"/>
              <a:t>["</a:t>
            </a:r>
            <a:r>
              <a:rPr lang="ko-KR" altLang="en-US" dirty="0" err="1"/>
              <a:t>ㅂ니다</a:t>
            </a:r>
            <a:r>
              <a:rPr lang="en-US" altLang="ko-KR" dirty="0"/>
              <a:t>","</a:t>
            </a:r>
            <a:r>
              <a:rPr lang="ko-KR" altLang="en-US" dirty="0" err="1"/>
              <a:t>ㄴ다</a:t>
            </a:r>
            <a:r>
              <a:rPr lang="en-US" altLang="ko-KR" dirty="0"/>
              <a:t>"] </a:t>
            </a:r>
            <a:r>
              <a:rPr lang="ko-KR" altLang="en-US" dirty="0" err="1"/>
              <a:t>처럼</a:t>
            </a:r>
            <a:r>
              <a:rPr lang="ko-KR" altLang="en-US" dirty="0"/>
              <a:t> 특정한 존댓말을 반말로 바꿔주는 것 입니다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'</a:t>
            </a:r>
            <a:r>
              <a:rPr lang="ko-KR" altLang="en-US" dirty="0"/>
              <a:t>밥을 먹었습니다</a:t>
            </a:r>
            <a:r>
              <a:rPr lang="en-US" altLang="ko-KR" dirty="0"/>
              <a:t>.' → '</a:t>
            </a:r>
            <a:r>
              <a:rPr lang="ko-KR" altLang="en-US" dirty="0" err="1"/>
              <a:t>ㅂ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ko-KR" altLang="en-US" dirty="0"/>
              <a:t> </a:t>
            </a:r>
            <a:r>
              <a:rPr lang="ko-KR" altLang="en-US" dirty="0" err="1"/>
              <a:t>ㅂ</a:t>
            </a:r>
            <a:r>
              <a:rPr lang="en-US" altLang="ko-KR" dirty="0"/>
              <a:t>', '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ㄹ</a:t>
            </a:r>
            <a:r>
              <a:rPr lang="en-US" altLang="ko-KR" dirty="0"/>
              <a:t>' '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ko-KR" altLang="en-US" dirty="0" err="1"/>
              <a:t>ㅓ</a:t>
            </a:r>
            <a:r>
              <a:rPr lang="ko-KR" altLang="en-US" dirty="0"/>
              <a:t> </a:t>
            </a:r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ko-KR" altLang="en-US" dirty="0" err="1"/>
              <a:t>ㅇ</a:t>
            </a:r>
            <a:r>
              <a:rPr lang="ko-KR" altLang="en-US" dirty="0"/>
              <a:t> </a:t>
            </a:r>
            <a:r>
              <a:rPr lang="ko-KR" altLang="en-US" dirty="0" err="1"/>
              <a:t>ㅓ</a:t>
            </a:r>
            <a:r>
              <a:rPr lang="ko-KR" altLang="en-US" dirty="0"/>
              <a:t> </a:t>
            </a:r>
            <a:r>
              <a:rPr lang="ko-KR" altLang="en-US" dirty="0" err="1"/>
              <a:t>ㅆ</a:t>
            </a:r>
            <a:r>
              <a:rPr lang="ko-KR" altLang="en-US" dirty="0"/>
              <a:t> </a:t>
            </a:r>
            <a:r>
              <a:rPr lang="ko-KR" altLang="en-US" dirty="0" err="1"/>
              <a:t>ㅅ</a:t>
            </a:r>
            <a:r>
              <a:rPr lang="ko-KR" altLang="en-US" dirty="0"/>
              <a:t>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ko-KR" altLang="en-US" dirty="0" err="1"/>
              <a:t>ㅂ</a:t>
            </a:r>
            <a:r>
              <a:rPr lang="ko-KR" altLang="en-US" dirty="0"/>
              <a:t>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ko-KR" altLang="en-US" dirty="0" err="1"/>
              <a:t>ㄷ</a:t>
            </a:r>
            <a:r>
              <a:rPr lang="ko-KR" altLang="en-US" dirty="0"/>
              <a:t> </a:t>
            </a:r>
            <a:r>
              <a:rPr lang="ko-KR" altLang="en-US" dirty="0" err="1"/>
              <a:t>ㅏ</a:t>
            </a:r>
            <a:r>
              <a:rPr lang="en-US" altLang="ko-KR" dirty="0"/>
              <a:t>_'</a:t>
            </a:r>
            <a:r>
              <a:rPr lang="ko-KR" altLang="en-US" dirty="0"/>
              <a:t>로 바꾼 뒤 뒤에 존댓말을 반말로 바꾸는 것입니다</a:t>
            </a:r>
            <a:r>
              <a:rPr lang="en-US" altLang="ko-KR" dirty="0"/>
              <a:t>. </a:t>
            </a:r>
            <a:endParaRPr kumimoji="1" lang="ko-Kore-KR" altLang="en-US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이번주에</a:t>
            </a:r>
            <a:r>
              <a:rPr kumimoji="1" lang="ko-KR" altLang="en-US" dirty="0"/>
              <a:t> 업데이트 된 방식은 </a:t>
            </a:r>
            <a:r>
              <a:rPr kumimoji="1" lang="ko-Kore-KR" altLang="en-US" dirty="0"/>
              <a:t>문자열의</a:t>
            </a:r>
            <a:r>
              <a:rPr kumimoji="1" lang="ko-KR" altLang="en-US" dirty="0"/>
              <a:t> 특정 구성 요소를 찾아서 교체하는 방식입니다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간단한 형태소의 경우는 자모 단위로 나누지 않고 교체만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방식은 자모 단위로 나눈 다음에 바꾸는 방식입니다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잠을 잡니다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의 경우 자모 단위로 나눈 후 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ㅂ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니다</a:t>
            </a:r>
            <a:r>
              <a:rPr kumimoji="1" lang="en-US" altLang="ko-KR" dirty="0"/>
              <a:t>’ -&gt; ‘</a:t>
            </a:r>
            <a:r>
              <a:rPr kumimoji="1" lang="ko-KR" altLang="en-US" dirty="0" err="1"/>
              <a:t>ㄴ</a:t>
            </a:r>
            <a:r>
              <a:rPr kumimoji="1" lang="ko-KR" altLang="en-US" dirty="0"/>
              <a:t> 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바꾸고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해주세요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의 경우는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주세요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변경하는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형태소 태그 별로 사전을 구현하여 특정 형태소의 경우 자모 단위로 나누지 않고도 바로 사전에서 찾아서 교체가 가능할 경우 바로 교체하고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태그의 형태소의 경우 자모 단위로 나눠 분석을 해야 한다면 그 태그와 사전의 태그를 자모 단위로 나눈 뒤 변환하는 방식으로 하고자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43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434A0-38FE-A747-90B7-490DCD5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42" y="434345"/>
            <a:ext cx="9052560" cy="708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3200" b="1" spc="100" dirty="0"/>
              <a:t>형태소 분석기 분석 </a:t>
            </a:r>
            <a:endParaRPr kumimoji="1" lang="en-US" altLang="en-US" sz="3200" b="1" spc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B03F6-5629-884E-BC3E-FCF1F8B91291}"/>
              </a:ext>
            </a:extLst>
          </p:cNvPr>
          <p:cNvSpPr txBox="1"/>
          <p:nvPr/>
        </p:nvSpPr>
        <p:spPr>
          <a:xfrm>
            <a:off x="8201024" y="1294448"/>
            <a:ext cx="39909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- </a:t>
            </a:r>
            <a:r>
              <a:rPr kumimoji="1" lang="en-US" altLang="ko-KR" b="1" dirty="0"/>
              <a:t>1000</a:t>
            </a:r>
            <a:r>
              <a:rPr kumimoji="1" lang="ko-KR" altLang="en-US" b="1" dirty="0"/>
              <a:t>개의 문장을 형태소 단위로 분석했을 때 분석기의 종류에 따른 시간 비교 </a:t>
            </a:r>
            <a:endParaRPr kumimoji="1" lang="en-US" altLang="ko-KR" b="1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E07F20-8939-3B49-9E68-3827D885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2" y="1143293"/>
            <a:ext cx="6929304" cy="54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434A0-38FE-A747-90B7-490DCD5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42" y="434345"/>
            <a:ext cx="9052560" cy="708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3200" b="1" spc="100" dirty="0"/>
              <a:t>형태소 분석기 분석 </a:t>
            </a:r>
            <a:endParaRPr kumimoji="1" lang="en-US" altLang="en-US" sz="3200" b="1" spc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B03F6-5629-884E-BC3E-FCF1F8B91291}"/>
              </a:ext>
            </a:extLst>
          </p:cNvPr>
          <p:cNvSpPr txBox="1"/>
          <p:nvPr/>
        </p:nvSpPr>
        <p:spPr>
          <a:xfrm>
            <a:off x="8201025" y="1536174"/>
            <a:ext cx="39909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- </a:t>
            </a:r>
            <a:r>
              <a:rPr kumimoji="1" lang="ko-KR" altLang="en-US" b="1" dirty="0"/>
              <a:t>각 분석기 별로 단어 수와 걸리는 누적 시간의 상관관계를 나타낸 그래프이다</a:t>
            </a:r>
            <a:r>
              <a:rPr kumimoji="1" lang="en-US" altLang="ko-KR" b="1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CDD42C-8687-4C45-8940-77E3AF38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4" y="1274733"/>
            <a:ext cx="7412510" cy="48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434A0-38FE-A747-90B7-490DCD5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42" y="434345"/>
            <a:ext cx="9052560" cy="708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3200" b="1" spc="100" dirty="0"/>
              <a:t>형태소 분석기 분석 </a:t>
            </a:r>
            <a:endParaRPr kumimoji="1" lang="en-US" altLang="en-US" sz="3200" b="1" spc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B03F6-5629-884E-BC3E-FCF1F8B91291}"/>
              </a:ext>
            </a:extLst>
          </p:cNvPr>
          <p:cNvSpPr txBox="1"/>
          <p:nvPr/>
        </p:nvSpPr>
        <p:spPr>
          <a:xfrm>
            <a:off x="471489" y="3547391"/>
            <a:ext cx="5815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/>
              <a:t>대표적으로 </a:t>
            </a:r>
            <a:r>
              <a:rPr kumimoji="1" lang="en-US" altLang="ko-KR" b="1" dirty="0" err="1"/>
              <a:t>kkma</a:t>
            </a:r>
            <a:r>
              <a:rPr kumimoji="1" lang="ko-KR" altLang="en-US" b="1" dirty="0"/>
              <a:t>의 경우 형태소를 분석한 결과이다</a:t>
            </a:r>
            <a:r>
              <a:rPr kumimoji="1"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/>
              <a:t>태그와 형태소가 출력되도록 하였다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 </a:t>
            </a:r>
            <a:endParaRPr kumimoji="1" lang="en-US" altLang="ko-KR" b="1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D39E2-5BA0-1947-81CC-791DD92F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275971"/>
            <a:ext cx="10887075" cy="18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45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44</TotalTime>
  <Words>244</Words>
  <Application>Microsoft Macintosh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 Semilight</vt:lpstr>
      <vt:lpstr>Arial</vt:lpstr>
      <vt:lpstr>HeadlinesVTI</vt:lpstr>
      <vt:lpstr>높임말 반말 변환 </vt:lpstr>
      <vt:lpstr>지난 주 구현한 코드 추가 기능 </vt:lpstr>
      <vt:lpstr>형태소 분석기 분석 </vt:lpstr>
      <vt:lpstr>형태소 분석기 분석 </vt:lpstr>
      <vt:lpstr>형태소 분석기 분석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높임말 반말 변환 </dc:title>
  <dc:creator>Kim Joowhan</dc:creator>
  <cp:lastModifiedBy>Kim Joowhan</cp:lastModifiedBy>
  <cp:revision>1</cp:revision>
  <dcterms:created xsi:type="dcterms:W3CDTF">2021-08-30T13:20:45Z</dcterms:created>
  <dcterms:modified xsi:type="dcterms:W3CDTF">2021-08-30T14:05:27Z</dcterms:modified>
</cp:coreProperties>
</file>