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76" r:id="rId4"/>
    <p:sldId id="270" r:id="rId5"/>
    <p:sldId id="277" r:id="rId6"/>
    <p:sldId id="278" r:id="rId7"/>
    <p:sldId id="279" r:id="rId8"/>
    <p:sldId id="280" r:id="rId9"/>
    <p:sldId id="274" r:id="rId10"/>
    <p:sldId id="281" r:id="rId11"/>
    <p:sldId id="282" r:id="rId12"/>
    <p:sldId id="283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2ACB"/>
    <a:srgbClr val="379EF3"/>
    <a:srgbClr val="169A5D"/>
    <a:srgbClr val="C6A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7"/>
    <p:restoredTop sz="94718"/>
  </p:normalViewPr>
  <p:slideViewPr>
    <p:cSldViewPr snapToGrid="0" snapToObjects="1">
      <p:cViewPr varScale="1">
        <p:scale>
          <a:sx n="58" d="100"/>
          <a:sy n="58" d="100"/>
        </p:scale>
        <p:origin x="4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안녕하십니까 저희는 번역기 성능 향상을 주제로 공프기를 진행 중인 허재무, 김준태, 김주환, 김정희입니다. 번역기 성능 향상을 위해 자모 단위 번역과 높임말, 낮춤말 변환을 계획하고 있습니다.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701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32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그럼 jamo단위 변환부터 설명드리도록 하겠습니다. </a:t>
            </a:r>
          </a:p>
        </p:txBody>
      </p:sp>
    </p:spTree>
    <p:extLst>
      <p:ext uri="{BB962C8B-B14F-4D97-AF65-F5344CB8AC3E}">
        <p14:creationId xmlns:p14="http://schemas.microsoft.com/office/powerpoint/2010/main" val="398511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그럼 jamo단위 변환부터 설명드리도록 하겠습니다.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314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179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09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087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590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890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그럼 jamo단위 변환부터 설명드리도록 하겠습니다. </a:t>
            </a:r>
          </a:p>
        </p:txBody>
      </p:sp>
    </p:spTree>
    <p:extLst>
      <p:ext uri="{BB962C8B-B14F-4D97-AF65-F5344CB8AC3E}">
        <p14:creationId xmlns:p14="http://schemas.microsoft.com/office/powerpoint/2010/main" val="237175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bg>
      <p:bgPr>
        <a:solidFill>
          <a:schemeClr val="accent1">
            <a:hueOff val="369924"/>
            <a:lumOff val="-3081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>
                <a:solidFill>
                  <a:srgbClr val="FFFFFF"/>
                </a:solidFill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파란 하늘을 배경으로 아래에서 올려다본 열기구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열기구의 윗부분을 위에서 근접 촬영한 사진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파란 하늘을 배경으로 아래에서 올려다본 열기구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파란 하늘을 배경으로 아래에서 올려다본 열기구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열기구의 윗부분을 위에서 근접 촬영한 사진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열기구를 아래에서 근접 촬영한 사진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파란 하늘을 배경으로 아래에서 올려다본 열기구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bg>
      <p:bgPr>
        <a:solidFill>
          <a:schemeClr val="accent1">
            <a:hueOff val="369924"/>
            <a:lumOff val="-3081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허재무, 김준태, 김주환, 김정희   2021.11.5(금)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허재무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김준태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김주환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김정희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  2021.11.</a:t>
            </a:r>
            <a:r>
              <a:rPr 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16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금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</a:p>
        </p:txBody>
      </p:sp>
      <p:sp>
        <p:nvSpPr>
          <p:cNvPr id="152" name="공학 프로젝트 기획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공학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프로젝트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기획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번역기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성능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향상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3" name="자모 단위 변환 &amp; 높임말, 낮춤말 변환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자모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단위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변환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&amp;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높임말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낮춤말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변환</a:t>
            </a:r>
            <a:endParaRPr sz="7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ko-KR" altLang="en-US" sz="96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활성함수</a:t>
            </a:r>
            <a:r>
              <a:rPr 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변경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9" name="-단계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ko-Kore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우리 모델의 </a:t>
            </a:r>
            <a:r>
              <a:rPr lang="ko-KR" altLang="en-US" sz="5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활성함수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종류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5901CC-2401-CD4B-A488-55AD1CA32E5A}"/>
              </a:ext>
            </a:extLst>
          </p:cNvPr>
          <p:cNvSpPr txBox="1"/>
          <p:nvPr/>
        </p:nvSpPr>
        <p:spPr>
          <a:xfrm>
            <a:off x="6627541" y="4111876"/>
            <a:ext cx="11128917" cy="64735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3800" b="1" dirty="0" err="1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Relu</a:t>
            </a:r>
            <a:endParaRPr lang="en-US" altLang="ko-Kore-KR" sz="138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3800" b="1" dirty="0" err="1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Softmax</a:t>
            </a:r>
            <a:endParaRPr lang="en-US" altLang="ko-Kore-KR" sz="138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3800" b="1" dirty="0" err="1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Log_softmax</a:t>
            </a:r>
            <a:endParaRPr lang="ko-Kore-KR" altLang="en-US" sz="138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12072-0185-8646-8AC5-D9A7CE686B18}"/>
              </a:ext>
            </a:extLst>
          </p:cNvPr>
          <p:cNvSpPr txBox="1"/>
          <p:nvPr/>
        </p:nvSpPr>
        <p:spPr>
          <a:xfrm>
            <a:off x="8798312" y="1982350"/>
            <a:ext cx="12199434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가중치 초기화는 </a:t>
            </a:r>
            <a:r>
              <a:rPr lang="en" altLang="ko-Kore-KR" b="0" i="0" dirty="0">
                <a:solidFill>
                  <a:srgbClr val="666666"/>
                </a:solidFill>
                <a:effectLst/>
                <a:latin typeface="Spoqa Han Sans"/>
              </a:rPr>
              <a:t>Sigmoid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일 경우 </a:t>
            </a:r>
            <a:r>
              <a:rPr lang="en" altLang="ko-Kore-KR" b="0" i="0" dirty="0">
                <a:solidFill>
                  <a:srgbClr val="666666"/>
                </a:solidFill>
                <a:effectLst/>
                <a:latin typeface="Spoqa Han Sans"/>
              </a:rPr>
              <a:t>Xavier, </a:t>
            </a:r>
            <a:r>
              <a:rPr lang="en" altLang="ko-Kore-KR" b="0" i="0" dirty="0" err="1">
                <a:solidFill>
                  <a:srgbClr val="666666"/>
                </a:solidFill>
                <a:effectLst/>
                <a:latin typeface="Spoqa Han Sans"/>
              </a:rPr>
              <a:t>ReLU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일 경우 </a:t>
            </a:r>
            <a:r>
              <a:rPr lang="en" altLang="ko-Kore-KR" b="0" i="0" dirty="0">
                <a:solidFill>
                  <a:srgbClr val="666666"/>
                </a:solidFill>
                <a:effectLst/>
                <a:latin typeface="Spoqa Han Sans"/>
              </a:rPr>
              <a:t>He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초기값을 사용하는 것이 좋다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101334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ko-KR" altLang="en-US" sz="96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활성함수</a:t>
            </a:r>
            <a:r>
              <a:rPr 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변경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9" name="-단계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ko-Kore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en-US" altLang="ko-Kore-KR" sz="5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Relu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5901CC-2401-CD4B-A488-55AD1CA32E5A}"/>
              </a:ext>
            </a:extLst>
          </p:cNvPr>
          <p:cNvSpPr txBox="1"/>
          <p:nvPr/>
        </p:nvSpPr>
        <p:spPr>
          <a:xfrm>
            <a:off x="3313770" y="3419959"/>
            <a:ext cx="17756459" cy="25494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1500" b="1" dirty="0">
                <a:solidFill>
                  <a:schemeClr val="bg2">
                    <a:lumMod val="1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Drying </a:t>
            </a:r>
            <a:r>
              <a:rPr lang="en-US" altLang="ko-Kore-KR" sz="11500" b="1" dirty="0" err="1">
                <a:solidFill>
                  <a:schemeClr val="bg2">
                    <a:lumMod val="1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Relu</a:t>
            </a:r>
            <a:endParaRPr lang="en-US" altLang="ko-Kore-KR" sz="11500" b="1" dirty="0">
              <a:solidFill>
                <a:schemeClr val="bg2">
                  <a:lumMod val="1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4400" dirty="0" err="1">
                <a:solidFill>
                  <a:schemeClr val="bg2">
                    <a:lumMod val="1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입력값이</a:t>
            </a:r>
            <a:r>
              <a:rPr lang="ko-KR" altLang="en-US" sz="4400" dirty="0">
                <a:solidFill>
                  <a:schemeClr val="bg2">
                    <a:lumMod val="1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4400" dirty="0">
                <a:solidFill>
                  <a:schemeClr val="bg2">
                    <a:lumMod val="1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0</a:t>
            </a:r>
            <a:r>
              <a:rPr lang="ko-KR" altLang="en-US" sz="4400" dirty="0">
                <a:solidFill>
                  <a:schemeClr val="bg2">
                    <a:lumMod val="1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또는 </a:t>
            </a:r>
            <a:r>
              <a:rPr lang="ko-KR" altLang="en-US" sz="4400" dirty="0" err="1">
                <a:solidFill>
                  <a:schemeClr val="bg2">
                    <a:lumMod val="1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음수일때</a:t>
            </a:r>
            <a:r>
              <a:rPr lang="en-US" altLang="ko-KR" sz="4400" dirty="0">
                <a:solidFill>
                  <a:schemeClr val="bg2">
                    <a:lumMod val="1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en" altLang="ko-Kore-KR" sz="4400" dirty="0">
                <a:solidFill>
                  <a:schemeClr val="bg2">
                    <a:lumMod val="1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gradient</a:t>
            </a:r>
            <a:r>
              <a:rPr lang="ko-KR" altLang="en-US" sz="4400" dirty="0">
                <a:solidFill>
                  <a:schemeClr val="bg2">
                    <a:lumMod val="1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값은 </a:t>
            </a:r>
            <a:r>
              <a:rPr lang="en-US" altLang="ko-KR" sz="4400" dirty="0">
                <a:solidFill>
                  <a:schemeClr val="bg2">
                    <a:lumMod val="1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0</a:t>
            </a:r>
            <a:r>
              <a:rPr lang="ko-KR" altLang="en-US" sz="4400" dirty="0">
                <a:solidFill>
                  <a:schemeClr val="bg2">
                    <a:lumMod val="1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이 됩니다</a:t>
            </a:r>
            <a:r>
              <a:rPr lang="en-US" altLang="ko-KR" sz="4400" dirty="0">
                <a:solidFill>
                  <a:schemeClr val="bg2">
                    <a:lumMod val="1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r>
              <a:rPr lang="ko-KR" altLang="en-US" sz="4400" dirty="0">
                <a:solidFill>
                  <a:schemeClr val="bg2">
                    <a:lumMod val="1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이 경우 학습을 하지 못합니다</a:t>
            </a:r>
            <a:r>
              <a:rPr lang="en-US" altLang="ko-KR" sz="4400" dirty="0">
                <a:solidFill>
                  <a:schemeClr val="bg2">
                    <a:lumMod val="1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 </a:t>
            </a:r>
            <a:endParaRPr lang="en-US" altLang="ko-Kore-KR" sz="34400" b="1" dirty="0">
              <a:solidFill>
                <a:schemeClr val="bg2">
                  <a:lumMod val="1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4041C-D7F4-FC48-B06F-3BACED6C08A1}"/>
              </a:ext>
            </a:extLst>
          </p:cNvPr>
          <p:cNvSpPr txBox="1"/>
          <p:nvPr/>
        </p:nvSpPr>
        <p:spPr>
          <a:xfrm>
            <a:off x="3313770" y="7623847"/>
            <a:ext cx="18274991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" altLang="ko-Kore-KR" sz="4800" b="1" dirty="0">
                <a:solidFill>
                  <a:schemeClr val="bg2">
                    <a:lumMod val="10000"/>
                  </a:schemeClr>
                </a:solidFill>
              </a:rPr>
              <a:t>Mish – 2020</a:t>
            </a:r>
          </a:p>
          <a:p>
            <a:r>
              <a:rPr lang="en" altLang="ko-Kore-KR" sz="4800" b="1" dirty="0">
                <a:solidFill>
                  <a:schemeClr val="bg2">
                    <a:lumMod val="10000"/>
                  </a:schemeClr>
                </a:solidFill>
              </a:rPr>
              <a:t>Swish</a:t>
            </a:r>
            <a:r>
              <a:rPr lang="ko-KR" altLang="en-US" sz="4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4800" b="1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ko-KR" altLang="en-US" sz="4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4800" b="1" dirty="0">
                <a:solidFill>
                  <a:schemeClr val="bg2">
                    <a:lumMod val="10000"/>
                  </a:schemeClr>
                </a:solidFill>
              </a:rPr>
              <a:t>2017</a:t>
            </a:r>
            <a:endParaRPr lang="en" altLang="ko-Kore-KR" sz="4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" altLang="ko-Kore-KR" sz="4800" b="1" dirty="0">
                <a:solidFill>
                  <a:schemeClr val="bg2">
                    <a:lumMod val="10000"/>
                  </a:schemeClr>
                </a:solidFill>
              </a:rPr>
              <a:t>ELU</a:t>
            </a:r>
            <a:r>
              <a:rPr lang="ko-KR" altLang="en-US" sz="4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4800" b="1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ko-KR" altLang="en-US" sz="4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4800" b="1" dirty="0">
                <a:solidFill>
                  <a:schemeClr val="bg2">
                    <a:lumMod val="10000"/>
                  </a:schemeClr>
                </a:solidFill>
              </a:rPr>
              <a:t>2015</a:t>
            </a:r>
            <a:endParaRPr lang="en" altLang="ko-Kore-KR" sz="4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" altLang="ko-Kore-KR" sz="4800" b="1" dirty="0" err="1">
                <a:solidFill>
                  <a:schemeClr val="bg2">
                    <a:lumMod val="10000"/>
                  </a:schemeClr>
                </a:solidFill>
              </a:rPr>
              <a:t>Maxout</a:t>
            </a:r>
            <a:r>
              <a:rPr lang="ko-KR" altLang="en-US" sz="4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4800" b="1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ko-KR" altLang="en-US" sz="4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4800" b="1" dirty="0">
                <a:solidFill>
                  <a:schemeClr val="bg2">
                    <a:lumMod val="10000"/>
                  </a:schemeClr>
                </a:solidFill>
              </a:rPr>
              <a:t>2013</a:t>
            </a:r>
            <a:endParaRPr lang="en" altLang="ko-Kore-KR" sz="4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" altLang="ko-Kore-KR" sz="4800" b="1" dirty="0">
                <a:solidFill>
                  <a:schemeClr val="bg2">
                    <a:lumMod val="10000"/>
                  </a:schemeClr>
                </a:solidFill>
              </a:rPr>
              <a:t>Leaky </a:t>
            </a:r>
            <a:r>
              <a:rPr lang="en" altLang="ko-Kore-KR" sz="4800" b="1" dirty="0" err="1">
                <a:solidFill>
                  <a:schemeClr val="bg2">
                    <a:lumMod val="10000"/>
                  </a:schemeClr>
                </a:solidFill>
              </a:rPr>
              <a:t>ReLU</a:t>
            </a:r>
            <a:endParaRPr lang="en" altLang="ko-Kore-KR" sz="4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" altLang="ko-Kore-KR" sz="4800" b="1" dirty="0">
                <a:solidFill>
                  <a:schemeClr val="bg2">
                    <a:lumMod val="10000"/>
                  </a:schemeClr>
                </a:solidFill>
              </a:rPr>
              <a:t>Parametric </a:t>
            </a:r>
            <a:r>
              <a:rPr lang="en" altLang="ko-Kore-KR" sz="4800" b="1" dirty="0" err="1">
                <a:solidFill>
                  <a:schemeClr val="bg2">
                    <a:lumMod val="10000"/>
                  </a:schemeClr>
                </a:solidFill>
              </a:rPr>
              <a:t>ReLU</a:t>
            </a:r>
            <a:r>
              <a:rPr lang="en" altLang="ko-Kore-KR" sz="4800" b="1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" altLang="ko-Kore-KR" sz="4800" b="1" dirty="0" err="1">
                <a:solidFill>
                  <a:schemeClr val="bg2">
                    <a:lumMod val="10000"/>
                  </a:schemeClr>
                </a:solidFill>
              </a:rPr>
              <a:t>PReLU</a:t>
            </a:r>
            <a:r>
              <a:rPr lang="en-US" altLang="ko-KR" sz="48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" altLang="ko-Kore-KR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217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Jamo 단위 변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공프기</a:t>
            </a:r>
            <a:r>
              <a:rPr lang="ko-KR" altLang="en-US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포스터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7079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Jamo 단위 변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Optimizer </a:t>
            </a:r>
            <a:r>
              <a:rPr lang="ko-KR" altLang="en-US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변경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Optimizer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변경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9" name="-단계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ko-Kore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최근 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optimizer 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연도별 정리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54D72-5C6B-0A43-8656-6D4E25F79A46}"/>
              </a:ext>
            </a:extLst>
          </p:cNvPr>
          <p:cNvSpPr txBox="1"/>
          <p:nvPr/>
        </p:nvSpPr>
        <p:spPr>
          <a:xfrm>
            <a:off x="6471138" y="3420984"/>
            <a:ext cx="11441723" cy="9335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ore-KR" sz="6000" dirty="0" err="1">
                <a:solidFill>
                  <a:schemeClr val="accent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adaBelief</a:t>
            </a:r>
            <a:r>
              <a:rPr lang="en-US" altLang="ko-Kore-KR" sz="6000" dirty="0">
                <a:solidFill>
                  <a:schemeClr val="accent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-2020</a:t>
            </a:r>
            <a:endParaRPr lang="ko-Kore-KR" altLang="ko-Kore-KR" sz="6000" dirty="0">
              <a:solidFill>
                <a:schemeClr val="accent3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ore-KR" sz="6000" dirty="0" err="1">
                <a:solidFill>
                  <a:schemeClr val="accent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adamp</a:t>
            </a:r>
            <a:r>
              <a:rPr lang="en-US" altLang="ko-Kore-KR" sz="6000" dirty="0">
                <a:solidFill>
                  <a:schemeClr val="accent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-2020</a:t>
            </a:r>
            <a:endParaRPr lang="ko-Kore-KR" altLang="ko-Kore-KR" sz="6000" dirty="0">
              <a:solidFill>
                <a:schemeClr val="accent3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ore-KR" sz="6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SGDP -2020</a:t>
            </a:r>
            <a:endParaRPr lang="ko-Kore-KR" altLang="ko-Kore-KR" sz="6000" dirty="0">
              <a:solidFill>
                <a:srgbClr val="FF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ore-KR" sz="6000" dirty="0" err="1">
                <a:solidFill>
                  <a:schemeClr val="accent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diffgrad</a:t>
            </a:r>
            <a:r>
              <a:rPr lang="en-US" altLang="ko-Kore-KR" sz="6000" dirty="0">
                <a:solidFill>
                  <a:schemeClr val="accent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6000" dirty="0">
                <a:solidFill>
                  <a:schemeClr val="accent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en-US" altLang="ko-Kore-KR" sz="6000" dirty="0">
                <a:solidFill>
                  <a:schemeClr val="accent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2019</a:t>
            </a:r>
            <a:endParaRPr lang="ko-Kore-KR" altLang="ko-Kore-KR" sz="6000" dirty="0">
              <a:solidFill>
                <a:schemeClr val="accent3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ore-KR" sz="60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Lamb -2019</a:t>
            </a:r>
            <a:endParaRPr lang="ko-Kore-KR" altLang="ko-Kore-KR" sz="6000" dirty="0">
              <a:solidFill>
                <a:schemeClr val="tx1">
                  <a:lumMod val="5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ore-KR" sz="6000" dirty="0" err="1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Radam</a:t>
            </a:r>
            <a:r>
              <a:rPr lang="en-US" altLang="ko-Kore-KR" sz="6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6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en-US" altLang="ko-Kore-KR" sz="6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2019</a:t>
            </a:r>
          </a:p>
          <a:p>
            <a:r>
              <a:rPr lang="en-US" altLang="ko-Kore-KR" sz="6000" dirty="0" err="1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Adamw</a:t>
            </a:r>
            <a:r>
              <a:rPr lang="en-US" altLang="ko-Kore-KR" sz="6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-2019</a:t>
            </a:r>
            <a:endParaRPr lang="ko-Kore-KR" altLang="ko-Kore-KR" sz="6000" dirty="0">
              <a:solidFill>
                <a:srgbClr val="FF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ore-KR" sz="6000" dirty="0">
                <a:solidFill>
                  <a:schemeClr val="accent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SGDW </a:t>
            </a:r>
            <a:r>
              <a:rPr lang="en-US" altLang="ko-KR" sz="6000" dirty="0">
                <a:solidFill>
                  <a:schemeClr val="accent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en-US" altLang="ko-Kore-KR" sz="6000" dirty="0">
                <a:solidFill>
                  <a:schemeClr val="accent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2016</a:t>
            </a:r>
          </a:p>
          <a:p>
            <a:r>
              <a:rPr lang="en-US" altLang="ko-Kore-KR" sz="6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Adam </a:t>
            </a:r>
            <a:r>
              <a:rPr lang="en-US" altLang="ko-KR" sz="6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en-US" altLang="ko-Kore-KR" sz="6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2014</a:t>
            </a:r>
          </a:p>
          <a:p>
            <a:r>
              <a:rPr lang="en-US" altLang="ko-KR" sz="6000" dirty="0" err="1">
                <a:solidFill>
                  <a:schemeClr val="accent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AngularGrad</a:t>
            </a:r>
            <a:r>
              <a:rPr lang="ko-Kore-KR" altLang="ko-Kore-KR" sz="6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0" lang="ko-Kore-KR" altLang="en-US" sz="6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BM JUA OTF" panose="02020603020101020101" pitchFamily="18" charset="-127"/>
              <a:ea typeface="BM JUA OTF" panose="02020603020101020101" pitchFamily="18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63122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Optimizer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변경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9" name="-단계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ko-Kore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-optimizer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(train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종료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1ADB9-ABAC-C944-8C08-D7ADA0AC458C}"/>
              </a:ext>
            </a:extLst>
          </p:cNvPr>
          <p:cNvSpPr txBox="1"/>
          <p:nvPr/>
        </p:nvSpPr>
        <p:spPr>
          <a:xfrm>
            <a:off x="4865606" y="11619446"/>
            <a:ext cx="1465278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초록 </a:t>
            </a:r>
            <a:r>
              <a:rPr lang="en-US" altLang="ko-KR" sz="2800" dirty="0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2800" dirty="0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ore-KR" sz="2800" dirty="0" err="1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AdamW</a:t>
            </a:r>
            <a:r>
              <a:rPr lang="en-US" altLang="ko-Kore-KR" sz="2800" dirty="0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		</a:t>
            </a:r>
            <a:r>
              <a:rPr lang="ko-KR" altLang="en-US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파랑</a:t>
            </a:r>
            <a:r>
              <a:rPr lang="en-US" altLang="ko-KR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-</a:t>
            </a:r>
            <a:r>
              <a:rPr lang="ko-KR" altLang="en-US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ore-KR" sz="2800" dirty="0" err="1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Radam</a:t>
            </a:r>
            <a:r>
              <a:rPr lang="en-US" altLang="ko-Kore-KR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		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보라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-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 </a:t>
            </a:r>
            <a:r>
              <a:rPr kumimoji="0" lang="en-US" altLang="ko-Kore-KR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Adam</a:t>
            </a:r>
            <a:endParaRPr kumimoji="0" lang="ko-Kore-KR" altLang="en-US" sz="2800" b="0" i="0" u="none" strike="noStrike" cap="none" spc="0" normalizeH="0" baseline="0" dirty="0">
              <a:ln>
                <a:noFill/>
              </a:ln>
              <a:solidFill>
                <a:srgbClr val="AB2ACB"/>
              </a:solidFill>
              <a:effectLst/>
              <a:uFillTx/>
              <a:latin typeface="BM JUA OTF" panose="02020603020101020101" pitchFamily="18" charset="-127"/>
              <a:ea typeface="BM JUA OTF" panose="02020603020101020101" pitchFamily="18" charset="-127"/>
              <a:sym typeface="Helvetica Neue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EA135E-7C69-2747-A1A6-ACEBEFA8B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13" y="3682849"/>
            <a:ext cx="10133770" cy="743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142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EB1FFB7-B68F-5749-8FE4-4371E18D0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495" y="3182679"/>
            <a:ext cx="9341009" cy="8199330"/>
          </a:xfrm>
          <a:prstGeom prst="rect">
            <a:avLst/>
          </a:prstGeom>
        </p:spPr>
      </p:pic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Optimizer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변경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9" name="-단계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ko-Kore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-optimizer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(train 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종료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1ADB9-ABAC-C944-8C08-D7ADA0AC458C}"/>
              </a:ext>
            </a:extLst>
          </p:cNvPr>
          <p:cNvSpPr txBox="1"/>
          <p:nvPr/>
        </p:nvSpPr>
        <p:spPr>
          <a:xfrm>
            <a:off x="4865606" y="11619446"/>
            <a:ext cx="1465278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초록 </a:t>
            </a:r>
            <a:r>
              <a:rPr lang="en-US" altLang="ko-KR" sz="2800" dirty="0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2800" dirty="0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ore-KR" sz="2800" dirty="0" err="1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AdamW</a:t>
            </a:r>
            <a:r>
              <a:rPr lang="en-US" altLang="ko-Kore-KR" sz="2800" dirty="0">
                <a:solidFill>
                  <a:srgbClr val="169A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		</a:t>
            </a:r>
            <a:r>
              <a:rPr lang="ko-KR" altLang="en-US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파랑</a:t>
            </a:r>
            <a:r>
              <a:rPr lang="en-US" altLang="ko-KR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-</a:t>
            </a:r>
            <a:r>
              <a:rPr lang="ko-KR" altLang="en-US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ore-KR" sz="2800" dirty="0" err="1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Radam</a:t>
            </a:r>
            <a:r>
              <a:rPr lang="en-US" altLang="ko-Kore-KR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		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보라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-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 </a:t>
            </a:r>
            <a:r>
              <a:rPr kumimoji="0" lang="en-US" altLang="ko-Kore-KR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Adam</a:t>
            </a:r>
            <a:endParaRPr kumimoji="0" lang="ko-Kore-KR" altLang="en-US" sz="2800" b="0" i="0" u="none" strike="noStrike" cap="none" spc="0" normalizeH="0" baseline="0" dirty="0">
              <a:ln>
                <a:noFill/>
              </a:ln>
              <a:solidFill>
                <a:srgbClr val="AB2ACB"/>
              </a:solidFill>
              <a:effectLst/>
              <a:uFillTx/>
              <a:latin typeface="BM JUA OTF" panose="02020603020101020101" pitchFamily="18" charset="-127"/>
              <a:ea typeface="BM JUA OTF" panose="02020603020101020101" pitchFamily="18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680944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460A196-629A-C144-8441-594D73653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069" y="2982870"/>
            <a:ext cx="9238718" cy="7750258"/>
          </a:xfrm>
          <a:prstGeom prst="rect">
            <a:avLst/>
          </a:prstGeom>
        </p:spPr>
      </p:pic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Optimizer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변경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9" name="-단계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ko-Kore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-optimizer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(train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중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1ADB9-ABAC-C944-8C08-D7ADA0AC458C}"/>
              </a:ext>
            </a:extLst>
          </p:cNvPr>
          <p:cNvSpPr txBox="1"/>
          <p:nvPr/>
        </p:nvSpPr>
        <p:spPr>
          <a:xfrm>
            <a:off x="4865604" y="11468100"/>
            <a:ext cx="1465278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파랑</a:t>
            </a:r>
            <a:r>
              <a:rPr lang="en-US" altLang="ko-KR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-</a:t>
            </a:r>
            <a:r>
              <a:rPr lang="ko-KR" altLang="en-US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AngularGrad</a:t>
            </a:r>
            <a:r>
              <a:rPr lang="en-US" altLang="ko-Kore-KR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	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보라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-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 </a:t>
            </a:r>
            <a:r>
              <a:rPr kumimoji="0" lang="en-US" altLang="ko-Kore-KR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Adam</a:t>
            </a:r>
            <a:endParaRPr kumimoji="0" lang="ko-Kore-KR" altLang="en-US" sz="2800" b="0" i="0" u="none" strike="noStrike" cap="none" spc="0" normalizeH="0" baseline="0" dirty="0">
              <a:ln>
                <a:noFill/>
              </a:ln>
              <a:solidFill>
                <a:srgbClr val="AB2ACB"/>
              </a:solidFill>
              <a:effectLst/>
              <a:uFillTx/>
              <a:latin typeface="BM JUA OTF" panose="02020603020101020101" pitchFamily="18" charset="-127"/>
              <a:ea typeface="BM JUA OTF" panose="02020603020101020101" pitchFamily="18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648839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Optimizer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변경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9" name="-단계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ko-Kore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-optimizer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(train 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중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1ADB9-ABAC-C944-8C08-D7ADA0AC458C}"/>
              </a:ext>
            </a:extLst>
          </p:cNvPr>
          <p:cNvSpPr txBox="1"/>
          <p:nvPr/>
        </p:nvSpPr>
        <p:spPr>
          <a:xfrm>
            <a:off x="4865604" y="11468100"/>
            <a:ext cx="1465278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파랑</a:t>
            </a:r>
            <a:r>
              <a:rPr lang="en-US" altLang="ko-KR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-</a:t>
            </a:r>
            <a:r>
              <a:rPr lang="ko-KR" altLang="en-US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AngularGrad</a:t>
            </a:r>
            <a:r>
              <a:rPr lang="en-US" altLang="ko-Kore-KR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	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보라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-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 </a:t>
            </a:r>
            <a:r>
              <a:rPr kumimoji="0" lang="en-US" altLang="ko-Kore-KR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Adam</a:t>
            </a:r>
            <a:endParaRPr kumimoji="0" lang="ko-Kore-KR" altLang="en-US" sz="2800" b="0" i="0" u="none" strike="noStrike" cap="none" spc="0" normalizeH="0" baseline="0" dirty="0">
              <a:ln>
                <a:noFill/>
              </a:ln>
              <a:solidFill>
                <a:srgbClr val="AB2ACB"/>
              </a:solidFill>
              <a:effectLst/>
              <a:uFillTx/>
              <a:latin typeface="BM JUA OTF" panose="02020603020101020101" pitchFamily="18" charset="-127"/>
              <a:ea typeface="BM JUA OTF" panose="02020603020101020101" pitchFamily="18" charset="-127"/>
              <a:sym typeface="Helvetica Neue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E78603-7F33-7649-8CA9-0B03C029D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069" y="2982870"/>
            <a:ext cx="9157855" cy="77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923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F93D9E-B5E8-DD46-B2EE-8E466DD5D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189" y="2982870"/>
            <a:ext cx="9221611" cy="7750259"/>
          </a:xfrm>
          <a:prstGeom prst="rect">
            <a:avLst/>
          </a:prstGeom>
        </p:spPr>
      </p:pic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Optimizer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변경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9" name="-단계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ko-Kore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-optimizer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(train 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중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1ADB9-ABAC-C944-8C08-D7ADA0AC458C}"/>
              </a:ext>
            </a:extLst>
          </p:cNvPr>
          <p:cNvSpPr txBox="1"/>
          <p:nvPr/>
        </p:nvSpPr>
        <p:spPr>
          <a:xfrm>
            <a:off x="4865604" y="11468100"/>
            <a:ext cx="1465278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파랑</a:t>
            </a:r>
            <a:r>
              <a:rPr lang="en-US" altLang="ko-KR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-</a:t>
            </a:r>
            <a:r>
              <a:rPr lang="ko-KR" altLang="en-US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SGDW</a:t>
            </a:r>
            <a:r>
              <a:rPr lang="en-US" altLang="ko-Kore-KR" sz="2800" dirty="0">
                <a:solidFill>
                  <a:srgbClr val="379EF3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	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보라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-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 </a:t>
            </a:r>
            <a:r>
              <a:rPr kumimoji="0" lang="en-US" altLang="ko-Kore-KR" sz="2800" b="0" i="0" u="none" strike="noStrike" cap="none" spc="0" normalizeH="0" baseline="0" dirty="0">
                <a:ln>
                  <a:noFill/>
                </a:ln>
                <a:solidFill>
                  <a:srgbClr val="AB2ACB"/>
                </a:solidFill>
                <a:effectLst/>
                <a:uFillTx/>
                <a:latin typeface="BM JUA OTF" panose="02020603020101020101" pitchFamily="18" charset="-127"/>
                <a:ea typeface="BM JUA OTF" panose="02020603020101020101" pitchFamily="18" charset="-127"/>
                <a:sym typeface="Helvetica Neue"/>
              </a:rPr>
              <a:t>Adam</a:t>
            </a:r>
            <a:endParaRPr kumimoji="0" lang="ko-Kore-KR" altLang="en-US" sz="2800" b="0" i="0" u="none" strike="noStrike" cap="none" spc="0" normalizeH="0" baseline="0" dirty="0">
              <a:ln>
                <a:noFill/>
              </a:ln>
              <a:solidFill>
                <a:srgbClr val="AB2ACB"/>
              </a:solidFill>
              <a:effectLst/>
              <a:uFillTx/>
              <a:latin typeface="BM JUA OTF" panose="02020603020101020101" pitchFamily="18" charset="-127"/>
              <a:ea typeface="BM JUA OTF" panose="02020603020101020101" pitchFamily="18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918177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Jamo 단위 변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활성 함수 변경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939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277</Words>
  <Application>Microsoft Macintosh PowerPoint</Application>
  <PresentationFormat>사용자 지정</PresentationFormat>
  <Paragraphs>54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BM JUA OTF</vt:lpstr>
      <vt:lpstr>Spoqa Han Sans</vt:lpstr>
      <vt:lpstr>Helvetica Neue</vt:lpstr>
      <vt:lpstr>Helvetica Neue Medium</vt:lpstr>
      <vt:lpstr>30_BasicColor</vt:lpstr>
      <vt:lpstr>공학 프로젝트 기획 번역기 성능 향상</vt:lpstr>
      <vt:lpstr>Optimizer 변경</vt:lpstr>
      <vt:lpstr>Optimizer 변경</vt:lpstr>
      <vt:lpstr>Optimizer 변경</vt:lpstr>
      <vt:lpstr>Optimizer 변경</vt:lpstr>
      <vt:lpstr>Optimizer 변경</vt:lpstr>
      <vt:lpstr>Optimizer 변경</vt:lpstr>
      <vt:lpstr>Optimizer 변경</vt:lpstr>
      <vt:lpstr>활성 함수 변경</vt:lpstr>
      <vt:lpstr>활성함수 변경</vt:lpstr>
      <vt:lpstr>활성함수 변경</vt:lpstr>
      <vt:lpstr>공프기 포스터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 프로젝트 기획 번역기 성능 향상</dc:title>
  <cp:lastModifiedBy>김 정희</cp:lastModifiedBy>
  <cp:revision>14</cp:revision>
  <dcterms:modified xsi:type="dcterms:W3CDTF">2021-11-23T08:57:19Z</dcterms:modified>
</cp:coreProperties>
</file>