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1" r:id="rId4"/>
    <p:sldId id="265" r:id="rId5"/>
    <p:sldId id="278" r:id="rId6"/>
    <p:sldId id="279" r:id="rId7"/>
    <p:sldId id="28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F4B"/>
    <a:srgbClr val="3B9A5B"/>
    <a:srgbClr val="AB2ACB"/>
    <a:srgbClr val="379EF3"/>
    <a:srgbClr val="169A5D"/>
    <a:srgbClr val="C6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5"/>
    <p:restoredTop sz="94719"/>
  </p:normalViewPr>
  <p:slideViewPr>
    <p:cSldViewPr snapToGrid="0" snapToObjects="1">
      <p:cViewPr>
        <p:scale>
          <a:sx n="76" d="100"/>
          <a:sy n="76" d="100"/>
        </p:scale>
        <p:origin x="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 저희는 번역기 성능 향상을 주제로 공프기를 진행 중인 허재무, 김준태, 김주환, 김정희입니다. 번역기 성능 향상을 위해 자모 단위 번역과 높임말, 낮춤말 변환을 계획하고 있습니다.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1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그럼 jamo단위 변환부터 설명드리도록 하겠습니다.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08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8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5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/>
          <a:p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202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목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공학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프로젝트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기획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239BEF-E5CD-2F4E-AC3B-0EAEF74E2410}"/>
              </a:ext>
            </a:extLst>
          </p:cNvPr>
          <p:cNvGrpSpPr/>
          <p:nvPr/>
        </p:nvGrpSpPr>
        <p:grpSpPr>
          <a:xfrm>
            <a:off x="5498301" y="4860374"/>
            <a:ext cx="13387398" cy="5519461"/>
            <a:chOff x="3614243" y="5120189"/>
            <a:chExt cx="8509000" cy="2902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0A5CBD-3D2F-6747-9A40-D1D1F3940A1F}"/>
                </a:ext>
              </a:extLst>
            </p:cNvPr>
            <p:cNvSpPr txBox="1"/>
            <p:nvPr/>
          </p:nvSpPr>
          <p:spPr>
            <a:xfrm>
              <a:off x="3614243" y="5120190"/>
              <a:ext cx="4254500" cy="2902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ko-KR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aihub.khaiii.shuf</a:t>
              </a:r>
              <a:endParaRPr lang="en-US" altLang="ko-KR" sz="44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44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요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21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(12.8%)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요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변환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8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(4.8%)</a:t>
              </a:r>
            </a:p>
            <a:p>
              <a:r>
                <a:rPr lang="ko-KR" altLang="en-US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니다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23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(14.6%)</a:t>
              </a:r>
            </a:p>
            <a:p>
              <a:r>
                <a:rPr lang="ko-KR" altLang="en-US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니다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변환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107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(66.4%)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까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(0.6%)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나머지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9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천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(0.5%)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D1F64C-0A37-4E4E-82E5-55EBA5D28CC7}"/>
                </a:ext>
              </a:extLst>
            </p:cNvPr>
            <p:cNvSpPr txBox="1"/>
            <p:nvPr/>
          </p:nvSpPr>
          <p:spPr>
            <a:xfrm>
              <a:off x="7868743" y="5120189"/>
              <a:ext cx="4254500" cy="2902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ko-KR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aihub.mecab.shuf</a:t>
              </a:r>
              <a:endParaRPr lang="en-US" altLang="ko-KR" sz="44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endParaRPr lang="en-US" altLang="ko-KR" sz="4400" dirty="0">
                <a:solidFill>
                  <a:schemeClr val="tx1">
                    <a:lumMod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요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21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(12.9%)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요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변환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(2%)</a:t>
              </a:r>
            </a:p>
            <a:p>
              <a:r>
                <a:rPr lang="ko-KR" altLang="en-US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니다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23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(14.4%)</a:t>
              </a:r>
            </a:p>
            <a:p>
              <a:r>
                <a:rPr lang="ko-KR" altLang="en-US" sz="4400" dirty="0" err="1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니다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변환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107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(66.6%)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까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(0.6%)</a:t>
              </a:r>
            </a:p>
            <a:p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나머지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5</a:t>
              </a:r>
              <a:r>
                <a:rPr lang="ko-KR" altLang="en-US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만</a:t>
              </a:r>
              <a:r>
                <a:rPr lang="en-US" altLang="ko-KR" sz="4400" dirty="0">
                  <a:solidFill>
                    <a:schemeClr val="tx1">
                      <a:lumMod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(3.2%)</a:t>
              </a:r>
            </a:p>
          </p:txBody>
        </p:sp>
      </p:grpSp>
      <p:sp>
        <p:nvSpPr>
          <p:cNvPr id="9" name="-단계">
            <a:extLst>
              <a:ext uri="{FF2B5EF4-FFF2-40B4-BE49-F238E27FC236}">
                <a16:creationId xmlns:a16="http://schemas.microsoft.com/office/drawing/2014/main" id="{94BF7051-9301-494A-8442-36A8B6AF0F9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기준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5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aihub.kr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(160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만 문장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0313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 </a:t>
            </a:r>
            <a:r>
              <a:rPr 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 </a:t>
            </a:r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한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영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BCBF1-E1F6-C649-A4BA-04B85341648D}"/>
              </a:ext>
            </a:extLst>
          </p:cNvPr>
          <p:cNvSpPr txBox="1"/>
          <p:nvPr/>
        </p:nvSpPr>
        <p:spPr>
          <a:xfrm>
            <a:off x="983682" y="6320707"/>
            <a:ext cx="425450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보라</a:t>
            </a:r>
            <a:r>
              <a: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 kr2en</a:t>
            </a:r>
          </a:p>
          <a:p>
            <a:endParaRPr lang="en-US" altLang="ko-KR" sz="2800" dirty="0">
              <a:solidFill>
                <a:srgbClr val="AB2AC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3B9A5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3B9A5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 khaiii2en</a:t>
            </a:r>
          </a:p>
          <a:p>
            <a:endParaRPr lang="en-US" altLang="ko-KR" sz="2800" dirty="0">
              <a:solidFill>
                <a:srgbClr val="AB2AC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주황 </a:t>
            </a:r>
            <a:r>
              <a:rPr lang="en-US" altLang="ko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 mecab2en</a:t>
            </a:r>
            <a:endParaRPr lang="en-US" altLang="ko-Kore-KR" sz="2800" dirty="0">
              <a:solidFill>
                <a:srgbClr val="D65F4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54404F-56B4-0148-8966-A1444BCD36DB}"/>
              </a:ext>
            </a:extLst>
          </p:cNvPr>
          <p:cNvGrpSpPr>
            <a:grpSpLocks noChangeAspect="1"/>
          </p:cNvGrpSpPr>
          <p:nvPr/>
        </p:nvGrpSpPr>
        <p:grpSpPr>
          <a:xfrm>
            <a:off x="5941931" y="2715289"/>
            <a:ext cx="15331137" cy="9965825"/>
            <a:chOff x="10457371" y="2247900"/>
            <a:chExt cx="10235507" cy="665347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001FBA-2479-FA40-B8E5-261C43EF9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371" y="2247900"/>
              <a:ext cx="4953000" cy="29972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C98CB9C-B865-D34E-A22B-E2D1C52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7178" y="2247900"/>
              <a:ext cx="4965700" cy="2997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63E18B-95C4-4F4E-8C3B-B6E98D47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371" y="5891471"/>
              <a:ext cx="4953000" cy="30099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34B6B-303E-A948-9AA9-F2217917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7178" y="5878771"/>
              <a:ext cx="4965700" cy="302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883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 </a:t>
            </a:r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9" name="-단계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영 </a:t>
            </a:r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BCBF1-E1F6-C649-A4BA-04B85341648D}"/>
              </a:ext>
            </a:extLst>
          </p:cNvPr>
          <p:cNvSpPr txBox="1"/>
          <p:nvPr/>
        </p:nvSpPr>
        <p:spPr>
          <a:xfrm>
            <a:off x="983682" y="6320707"/>
            <a:ext cx="425450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보라</a:t>
            </a:r>
            <a:r>
              <a:rPr lang="en-US" altLang="ko-KR" sz="2800" dirty="0">
                <a:solidFill>
                  <a:srgbClr val="AB2AC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- en2kr</a:t>
            </a:r>
          </a:p>
          <a:p>
            <a:endParaRPr lang="en-US" altLang="ko-KR" sz="2800" dirty="0">
              <a:solidFill>
                <a:srgbClr val="AB2AC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3B9A5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초록 </a:t>
            </a:r>
            <a:r>
              <a:rPr lang="en-US" altLang="ko-KR" sz="2800" dirty="0">
                <a:solidFill>
                  <a:srgbClr val="3B9A5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 en2khaiii</a:t>
            </a:r>
          </a:p>
          <a:p>
            <a:endParaRPr lang="en-US" altLang="ko-KR" sz="2800" dirty="0">
              <a:solidFill>
                <a:srgbClr val="AB2AC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주황 </a:t>
            </a:r>
            <a:r>
              <a:rPr lang="en-US" altLang="ko-KR" sz="2800" dirty="0">
                <a:solidFill>
                  <a:srgbClr val="D65F4B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 en2mecab</a:t>
            </a:r>
            <a:endParaRPr lang="en-US" altLang="ko-Kore-KR" sz="2800" dirty="0">
              <a:solidFill>
                <a:srgbClr val="D65F4B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54404F-56B4-0148-8966-A1444BCD36DB}"/>
              </a:ext>
            </a:extLst>
          </p:cNvPr>
          <p:cNvGrpSpPr>
            <a:grpSpLocks noChangeAspect="1"/>
          </p:cNvGrpSpPr>
          <p:nvPr/>
        </p:nvGrpSpPr>
        <p:grpSpPr>
          <a:xfrm>
            <a:off x="5941931" y="2715289"/>
            <a:ext cx="15331137" cy="9965825"/>
            <a:chOff x="10457371" y="2247900"/>
            <a:chExt cx="10235507" cy="665347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001FBA-2479-FA40-B8E5-261C43EF9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371" y="2247900"/>
              <a:ext cx="4953000" cy="29972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C98CB9C-B865-D34E-A22B-E2D1C52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7178" y="2247900"/>
              <a:ext cx="4965700" cy="2997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63E18B-95C4-4F4E-8C3B-B6E98D47C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7371" y="5891471"/>
              <a:ext cx="4953000" cy="30099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34B6B-303E-A948-9AA9-F2217917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7178" y="5878771"/>
              <a:ext cx="4965700" cy="30226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E126969-0782-E74E-8C5C-52D8ACEE0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31" y="2715289"/>
            <a:ext cx="7412667" cy="4508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0A7676-13A3-AD41-BB4F-801A62CFA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51" y="2715289"/>
            <a:ext cx="7412667" cy="452572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90AF05C-2E88-514E-BAC0-52AEC65E5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31" y="8209177"/>
            <a:ext cx="7412667" cy="44873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F3CFFC-34F4-3447-8FF1-746931C8F9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51" y="8172770"/>
            <a:ext cx="7437817" cy="45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60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높임말 </a:t>
            </a:r>
            <a:r>
              <a:rPr 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Train 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현황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670F0CA-A64D-0248-B257-E47ABDE8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64" y="3551464"/>
            <a:ext cx="16214271" cy="86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04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228</Words>
  <Application>Microsoft Macintosh PowerPoint</Application>
  <PresentationFormat>사용자 지정</PresentationFormat>
  <Paragraphs>42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BM JUA OTF</vt:lpstr>
      <vt:lpstr>Helvetica Neue</vt:lpstr>
      <vt:lpstr>Helvetica Neue Medium</vt:lpstr>
      <vt:lpstr>30_BasicColor</vt:lpstr>
      <vt:lpstr>공학 프로젝트 기획 번역기 성능 향상</vt:lpstr>
      <vt:lpstr>높임말 변환</vt:lpstr>
      <vt:lpstr>높임말 변환</vt:lpstr>
      <vt:lpstr>높임말 Train 현황</vt:lpstr>
      <vt:lpstr>높임말 Train 현황</vt:lpstr>
      <vt:lpstr>높임말 Train 현황</vt:lpstr>
      <vt:lpstr>높임말 Train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김 정희</cp:lastModifiedBy>
  <cp:revision>91</cp:revision>
  <dcterms:modified xsi:type="dcterms:W3CDTF">2022-02-10T06:35:30Z</dcterms:modified>
</cp:coreProperties>
</file>