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84" r:id="rId4"/>
    <p:sldId id="285" r:id="rId5"/>
    <p:sldId id="286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9A5C"/>
    <a:srgbClr val="58ABF6"/>
    <a:srgbClr val="D65F4B"/>
    <a:srgbClr val="3B9A5B"/>
    <a:srgbClr val="AB2ACB"/>
    <a:srgbClr val="379EF3"/>
    <a:srgbClr val="169A5D"/>
    <a:srgbClr val="C6A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/>
    <p:restoredTop sz="94717"/>
  </p:normalViewPr>
  <p:slideViewPr>
    <p:cSldViewPr snapToGrid="0" snapToObjects="1">
      <p:cViewPr varScale="1">
        <p:scale>
          <a:sx n="42" d="100"/>
          <a:sy n="42" d="100"/>
        </p:scale>
        <p:origin x="1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79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50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72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90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허재무, 김준태, 김주환, 김정희   2021.11.5(금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허재무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김주환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김정희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  202</a:t>
            </a:r>
            <a:r>
              <a:rPr 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24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목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</p:txBody>
      </p:sp>
      <p:sp>
        <p:nvSpPr>
          <p:cNvPr id="152" name="공학 프로젝트 기획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공학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프로젝트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기획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번역기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성능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향상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3" name="자모 단위 변환 &amp; 높임말, 낮춤말 변환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자모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단위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&amp;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낮춤말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endParaRPr sz="7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2261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ore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946C24-353E-BF46-92EA-361BAC299249}"/>
              </a:ext>
            </a:extLst>
          </p:cNvPr>
          <p:cNvGrpSpPr/>
          <p:nvPr/>
        </p:nvGrpSpPr>
        <p:grpSpPr>
          <a:xfrm>
            <a:off x="3043932" y="3182679"/>
            <a:ext cx="18296136" cy="9634288"/>
            <a:chOff x="3726883" y="3445608"/>
            <a:chExt cx="18296136" cy="96342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58610A-C794-2440-9915-A5A8617E4136}"/>
                </a:ext>
              </a:extLst>
            </p:cNvPr>
            <p:cNvSpPr txBox="1"/>
            <p:nvPr/>
          </p:nvSpPr>
          <p:spPr>
            <a:xfrm>
              <a:off x="3726883" y="7107573"/>
              <a:ext cx="4254500" cy="2257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ko-KR" altLang="en-US" sz="2800" dirty="0">
                  <a:solidFill>
                    <a:srgbClr val="AB2AC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보라</a:t>
              </a:r>
              <a:r>
                <a:rPr lang="en-US" altLang="ko-KR" sz="2800" dirty="0">
                  <a:solidFill>
                    <a:srgbClr val="AB2AC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- kr2en</a:t>
              </a:r>
            </a:p>
            <a:p>
              <a:endParaRPr lang="en-US" altLang="ko-KR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ko-KR" altLang="en-US" sz="2800" dirty="0">
                  <a:solidFill>
                    <a:srgbClr val="D65F4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주황 </a:t>
              </a:r>
              <a:r>
                <a:rPr lang="en-US" altLang="ko-KR" sz="2800" dirty="0">
                  <a:solidFill>
                    <a:srgbClr val="D65F4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 mecab2en</a:t>
              </a:r>
              <a:endParaRPr lang="en-US" altLang="ko-Kore-KR" sz="2800" dirty="0">
                <a:solidFill>
                  <a:srgbClr val="D65F4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ko-KR" altLang="en-US" sz="2800" dirty="0">
                  <a:solidFill>
                    <a:srgbClr val="58ABF6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파랑 </a:t>
              </a:r>
              <a:r>
                <a:rPr lang="en-US" altLang="ko-KR" sz="2800" dirty="0">
                  <a:solidFill>
                    <a:srgbClr val="58ABF6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2800" dirty="0">
                  <a:solidFill>
                    <a:srgbClr val="58ABF6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rgbClr val="58ABF6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jamo2en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3EDAEC4-7EE0-7A47-9B94-F320AD01F6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86609" y="3445608"/>
              <a:ext cx="13136410" cy="9634288"/>
              <a:chOff x="4930836" y="2088664"/>
              <a:chExt cx="14131864" cy="1036435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9F8FE0B-D08D-D243-8932-4E053A491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0836" y="2088664"/>
                <a:ext cx="6845300" cy="50038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08DAEDC-A05E-F647-9B89-190F854A4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0" y="2088665"/>
                <a:ext cx="6845300" cy="49784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DC96E902-C20D-CE47-8341-6C9855DB4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0" y="7427450"/>
                <a:ext cx="6870700" cy="50038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160633D-43A9-0C48-9E99-EFABCD839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0836" y="7449221"/>
                <a:ext cx="6845300" cy="5003800"/>
              </a:xfrm>
              <a:prstGeom prst="rect">
                <a:avLst/>
              </a:prstGeom>
            </p:spPr>
          </p:pic>
        </p:grpSp>
      </p:grp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한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영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69457D-F5B8-6444-97E0-E84EB8682D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8" y="3182678"/>
            <a:ext cx="13112799" cy="4693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C0C9F3-A14B-944E-9D81-54B6732A0E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7" y="8144611"/>
            <a:ext cx="13112799" cy="46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77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ore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946C24-353E-BF46-92EA-361BAC299249}"/>
              </a:ext>
            </a:extLst>
          </p:cNvPr>
          <p:cNvGrpSpPr/>
          <p:nvPr/>
        </p:nvGrpSpPr>
        <p:grpSpPr>
          <a:xfrm>
            <a:off x="3043932" y="3182679"/>
            <a:ext cx="18296136" cy="9634288"/>
            <a:chOff x="3726883" y="3445608"/>
            <a:chExt cx="18296136" cy="96342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58610A-C794-2440-9915-A5A8617E4136}"/>
                </a:ext>
              </a:extLst>
            </p:cNvPr>
            <p:cNvSpPr txBox="1"/>
            <p:nvPr/>
          </p:nvSpPr>
          <p:spPr>
            <a:xfrm>
              <a:off x="3726883" y="7107573"/>
              <a:ext cx="4254500" cy="2257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ko-KR" altLang="en-US" sz="2800" dirty="0">
                  <a:solidFill>
                    <a:srgbClr val="AB2AC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보라</a:t>
              </a:r>
              <a:r>
                <a:rPr lang="en-US" altLang="ko-KR" sz="2800" dirty="0">
                  <a:solidFill>
                    <a:srgbClr val="AB2AC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- kr2en</a:t>
              </a:r>
            </a:p>
            <a:p>
              <a:endParaRPr lang="en-US" altLang="ko-KR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ko-KR" altLang="en-US" sz="2800" dirty="0">
                  <a:solidFill>
                    <a:srgbClr val="179A5C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초록 </a:t>
              </a:r>
              <a:r>
                <a:rPr lang="en-US" altLang="ko-KR" sz="2800" dirty="0">
                  <a:solidFill>
                    <a:srgbClr val="179A5C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2800" dirty="0">
                  <a:solidFill>
                    <a:srgbClr val="179A5C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rgbClr val="179A5C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khaiii2en</a:t>
              </a:r>
            </a:p>
            <a:p>
              <a:endParaRPr lang="en-US" altLang="ko-KR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ko-KR" altLang="en-US" sz="2800" dirty="0">
                  <a:solidFill>
                    <a:srgbClr val="D65F4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주황 </a:t>
              </a:r>
              <a:r>
                <a:rPr lang="en-US" altLang="ko-KR" sz="2800" dirty="0">
                  <a:solidFill>
                    <a:srgbClr val="D65F4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 mecab2en</a:t>
              </a:r>
              <a:endParaRPr lang="en-US" altLang="ko-Kore-KR" sz="2800" dirty="0">
                <a:solidFill>
                  <a:srgbClr val="D65F4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3EDAEC4-7EE0-7A47-9B94-F320AD01F6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86609" y="3445608"/>
              <a:ext cx="13136410" cy="9634288"/>
              <a:chOff x="4930836" y="2088664"/>
              <a:chExt cx="14131864" cy="1036435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9F8FE0B-D08D-D243-8932-4E053A491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0836" y="2088664"/>
                <a:ext cx="6845300" cy="50038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08DAEDC-A05E-F647-9B89-190F854A4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0" y="2088665"/>
                <a:ext cx="6845300" cy="49784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DC96E902-C20D-CE47-8341-6C9855DB4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0" y="7427450"/>
                <a:ext cx="6870700" cy="50038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160633D-43A9-0C48-9E99-EFABCD839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0836" y="7449221"/>
                <a:ext cx="6845300" cy="5003800"/>
              </a:xfrm>
              <a:prstGeom prst="rect">
                <a:avLst/>
              </a:prstGeom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25A7133-A8BC-0644-A384-42E35EE9A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8" y="3149136"/>
            <a:ext cx="6372360" cy="46612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C783F6-87DE-5C4A-B74A-9626C6CA8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343" y="3182679"/>
            <a:ext cx="6342560" cy="46277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E40740-FFB4-3F4B-BE4D-B31B51BE1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343" y="8145399"/>
            <a:ext cx="6398274" cy="467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BAC15-575F-1743-ABEC-2018109DEA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8" y="8165636"/>
            <a:ext cx="6363114" cy="4634135"/>
          </a:xfrm>
          <a:prstGeom prst="rect">
            <a:avLst/>
          </a:prstGeom>
        </p:spPr>
      </p:pic>
      <p:sp>
        <p:nvSpPr>
          <p:cNvPr id="22" name="-단계">
            <a:extLst>
              <a:ext uri="{FF2B5EF4-FFF2-40B4-BE49-F238E27FC236}">
                <a16:creationId xmlns:a16="http://schemas.microsoft.com/office/drawing/2014/main" id="{4B3F9B79-17B5-7E41-AF1B-28816DC48C6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영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한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70D7CC-6D12-EF4F-99F7-EF8B09F65A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8" y="3160377"/>
            <a:ext cx="13136410" cy="47257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BBFACE-4007-6A49-9228-176DDCE121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8" y="8162445"/>
            <a:ext cx="13112799" cy="47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962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ore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2" name="-단계">
            <a:extLst>
              <a:ext uri="{FF2B5EF4-FFF2-40B4-BE49-F238E27FC236}">
                <a16:creationId xmlns:a16="http://schemas.microsoft.com/office/drawing/2014/main" id="{4B3F9B79-17B5-7E41-AF1B-28816DC48C6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bleu(max) &amp; loss(min)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6954C31-C0FC-354A-A997-FA75401CE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31" y="3682849"/>
            <a:ext cx="14931538" cy="9162535"/>
          </a:xfrm>
          <a:prstGeom prst="rect">
            <a:avLst/>
          </a:prstGeom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58A5FF7-27DF-6C4C-AA4F-8F49BA161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33" y="3690169"/>
            <a:ext cx="14926745" cy="9095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F57E2E-5551-EA41-B07F-70A1A576A245}"/>
              </a:ext>
            </a:extLst>
          </p:cNvPr>
          <p:cNvSpPr txBox="1"/>
          <p:nvPr/>
        </p:nvSpPr>
        <p:spPr>
          <a:xfrm>
            <a:off x="4748533" y="10860824"/>
            <a:ext cx="1292087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38.46</a:t>
            </a:r>
          </a:p>
        </p:txBody>
      </p:sp>
    </p:spTree>
    <p:extLst>
      <p:ext uri="{BB962C8B-B14F-4D97-AF65-F5344CB8AC3E}">
        <p14:creationId xmlns:p14="http://schemas.microsoft.com/office/powerpoint/2010/main" val="16881279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70</Words>
  <Application>Microsoft Macintosh PowerPoint</Application>
  <PresentationFormat>사용자 지정</PresentationFormat>
  <Paragraphs>22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BM JUA OTF</vt:lpstr>
      <vt:lpstr>Helvetica Neue</vt:lpstr>
      <vt:lpstr>Helvetica Neue Medium</vt:lpstr>
      <vt:lpstr>30_BasicColor</vt:lpstr>
      <vt:lpstr>공학 프로젝트 기획 번역기 성능 향상</vt:lpstr>
      <vt:lpstr>train 현황</vt:lpstr>
      <vt:lpstr>train 현황</vt:lpstr>
      <vt:lpstr>train 현황</vt:lpstr>
      <vt:lpstr>train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 프로젝트 기획 번역기 성능 향상</dc:title>
  <cp:lastModifiedBy>김 정희</cp:lastModifiedBy>
  <cp:revision>108</cp:revision>
  <dcterms:modified xsi:type="dcterms:W3CDTF">2022-02-24T08:17:06Z</dcterms:modified>
</cp:coreProperties>
</file>