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9" r:id="rId3"/>
    <p:sldId id="268" r:id="rId4"/>
    <p:sldId id="267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A5C"/>
    <a:srgbClr val="389DF3"/>
    <a:srgbClr val="AB2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6"/>
    <p:restoredTop sz="94718"/>
  </p:normalViewPr>
  <p:slideViewPr>
    <p:cSldViewPr snapToGrid="0" snapToObjects="1">
      <p:cViewPr varScale="1">
        <p:scale>
          <a:sx n="77" d="100"/>
          <a:sy n="77" d="100"/>
        </p:scale>
        <p:origin x="20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7B92C-27A3-F94B-9371-DF8F7811041D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E8FE-9AE1-634B-985C-78821576160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971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822A-BE0D-4440-BF00-D68481A2A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D870A-1B6B-8B42-A975-92F6DF69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F3B44-6198-D34C-BDDD-017E3155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7D2E9-764E-0545-98E3-EBE14A1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F1048-BEA4-264B-90AC-AF70E81A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DFC22-8CFC-D945-9192-8EECC866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6F3F1-9AF0-324B-A7EE-AC08EEAF6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F4C33-7EDF-1C48-9BC0-689EC1AB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F0F53-F0F1-4442-ADD3-525754ED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24D59-9438-D44B-BE37-017B7D97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89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D46E68-91EA-634B-B694-76788EDE0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615B3-7179-754E-BD5A-8321E0F95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899A1-6DCB-8A4C-9ED8-78D5F0B4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0C1E-C10D-334A-B714-2A06AF6A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6546E-30B1-1249-A9EF-F78C10CF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07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E2AE-42E7-6445-8A30-89054A0A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1F453-77BE-2747-81FC-BB5A0C6B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2F328-38AF-A343-BAEA-7FB14F4D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2D7B2-C6AD-5E40-9BEE-14F19528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E56BB-C4E5-1942-AF17-BB2DF6C1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2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356EF-C1BB-5A45-9513-1BB20CEE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30878-BD52-F549-B444-407274D2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81F83-0A50-814C-8F2A-B23C5FE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EE403-2318-C843-B672-FBB9A8B9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04C6F-0F45-9E47-AC2D-E4DC2E3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443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32C23-47C1-1D44-8E7C-25E79D4F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08552-75F1-024E-B873-7A9068BC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1269AD-5286-D346-94A4-2D88E42B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535D0-7952-C342-AA4D-ACBDCBCF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74C4E-031E-594C-A7C8-717D9201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56E93-49A5-064F-B6EA-2C85D3C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2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3595-2F17-FF4C-ADB4-7EDA53B5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970FC-F601-1048-A243-832E815E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A2924-1531-6340-8DFE-3E5F43E5B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FCAF9D-3432-D147-B382-7341E2574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B41E19-8E42-C145-9D5E-69AD3D3D7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1F3C35-1804-174B-8ED7-AD59AA94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1494E-9F4B-CB40-8A35-16C63609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3DF4F4-0CC9-5D45-B89F-7EA9F152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557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6F920-5D4C-604D-A2F3-45D28F47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C9BD9-4922-6449-A010-672ABB43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59B60-2596-5248-A969-142BA65B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4B47B-A52D-E549-8D3A-92B00642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5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CBB0E0-4DFD-B744-8145-514E67F8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6C8862-BB6E-DE45-941E-0E3C0ABA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1E0CA-5944-FE48-B549-AF759EE9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4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78C04-C99E-7140-B320-BC87A407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94EEC-FC7C-4E40-99C4-84FEC5D4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6AAA2-18C6-C344-99D5-6F79D3F40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3796-BD89-C041-8A75-BA2F96EA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C7815-BE0B-DA45-B7BC-009DD1EA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778AF-6535-E24B-8AFE-36E6C069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580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F3A69-0E7F-C446-9F17-85895915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BAEB7-EC78-3642-BAE4-EEAB1F419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91AC0-DDBE-1C4A-94D5-544C12E1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1648A-69E3-0F40-B482-9887BEFC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E4218-AF27-5A44-8925-334EFC05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D7B9A-B983-834C-9F0C-E78778C5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765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DF69FA-82A9-9545-824D-D45881D9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E7968-9E65-6244-A17B-C1253D32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56C4-5234-764D-9A12-BF9AD57DF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681A-C73E-5F44-BBA8-F0A378315AFB}" type="datetimeFigureOut">
              <a:rPr kumimoji="1" lang="ko-Kore-KR" altLang="en-US" smtClean="0"/>
              <a:t>2021. 10. 19.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11497-627B-E542-834A-5143689A0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9E2D7-9791-174C-934F-CD9513AC7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0390-60AE-894E-AE9E-51D1BA818F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6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2301015"/>
            <a:ext cx="12192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공프기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진행상황</a:t>
            </a:r>
            <a:endParaRPr sz="5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 sz="5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2021/10/019</a:t>
            </a:r>
            <a:endParaRPr sz="5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667DC17-0424-8048-84BF-6B843B574D43}"/>
              </a:ext>
            </a:extLst>
          </p:cNvPr>
          <p:cNvSpPr txBox="1"/>
          <p:nvPr/>
        </p:nvSpPr>
        <p:spPr>
          <a:xfrm>
            <a:off x="4201884" y="343290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kr,jamo2en train</a:t>
            </a:r>
            <a:endParaRPr kumimoji="1" lang="ko-Kore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5EFE4-EBEF-1144-8AC9-129265D23272}"/>
              </a:ext>
            </a:extLst>
          </p:cNvPr>
          <p:cNvSpPr txBox="1"/>
          <p:nvPr/>
        </p:nvSpPr>
        <p:spPr>
          <a:xfrm>
            <a:off x="4201885" y="4906047"/>
            <a:ext cx="3788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/>
              <a:t>TRAN-11 : kr2en</a:t>
            </a:r>
          </a:p>
          <a:p>
            <a:pPr algn="ctr"/>
            <a:r>
              <a:rPr kumimoji="1" lang="en-US" altLang="ko-KR" sz="2400" dirty="0"/>
              <a:t>TRAN-10 : en2jamo</a:t>
            </a:r>
          </a:p>
          <a:p>
            <a:pPr algn="ctr"/>
            <a:r>
              <a:rPr kumimoji="1" lang="en-US" altLang="ko-KR" sz="2400" dirty="0"/>
              <a:t>TRAN-9 : jamo2en</a:t>
            </a:r>
          </a:p>
          <a:p>
            <a:pPr algn="ctr"/>
            <a:r>
              <a:rPr kumimoji="1" lang="en-US" altLang="ko-KR" sz="2400" dirty="0"/>
              <a:t>TRAN-8 : en2low</a:t>
            </a:r>
          </a:p>
          <a:p>
            <a:pPr algn="ctr"/>
            <a:r>
              <a:rPr kumimoji="1" lang="en-US" altLang="ko-KR" sz="2400" dirty="0"/>
              <a:t>TRAN-7 : low2en</a:t>
            </a:r>
            <a:endParaRPr kumimoji="1" lang="ko-Kore-KR" altLang="en-US" sz="24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40AF7AD-A9B2-2140-8017-438ED7ED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" t="33833" r="12653" b="29644"/>
          <a:stretch/>
        </p:blipFill>
        <p:spPr>
          <a:xfrm>
            <a:off x="225764" y="1612669"/>
            <a:ext cx="11740471" cy="31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3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667DC17-0424-8048-84BF-6B843B574D43}"/>
              </a:ext>
            </a:extLst>
          </p:cNvPr>
          <p:cNvSpPr txBox="1"/>
          <p:nvPr/>
        </p:nvSpPr>
        <p:spPr>
          <a:xfrm>
            <a:off x="4201884" y="343290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kr,jamo2en train</a:t>
            </a:r>
            <a:endParaRPr kumimoji="1" lang="ko-Kore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5EFE4-EBEF-1144-8AC9-129265D23272}"/>
              </a:ext>
            </a:extLst>
          </p:cNvPr>
          <p:cNvSpPr txBox="1"/>
          <p:nvPr/>
        </p:nvSpPr>
        <p:spPr>
          <a:xfrm>
            <a:off x="4201885" y="5637547"/>
            <a:ext cx="3788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rgbClr val="AB29CA"/>
                </a:solidFill>
              </a:rPr>
              <a:t>보라색 </a:t>
            </a:r>
            <a:r>
              <a:rPr kumimoji="1" lang="en-US" altLang="ko-KR" sz="2000" dirty="0">
                <a:solidFill>
                  <a:srgbClr val="AB29CA"/>
                </a:solidFill>
              </a:rPr>
              <a:t>:</a:t>
            </a:r>
            <a:r>
              <a:rPr kumimoji="1" lang="ko-KR" altLang="en-US" sz="2000" dirty="0">
                <a:solidFill>
                  <a:srgbClr val="AB29CA"/>
                </a:solidFill>
              </a:rPr>
              <a:t> </a:t>
            </a:r>
            <a:r>
              <a:rPr kumimoji="1" lang="en-US" altLang="ko-KR" sz="2000" dirty="0">
                <a:solidFill>
                  <a:srgbClr val="AB29CA"/>
                </a:solidFill>
              </a:rPr>
              <a:t>low2en</a:t>
            </a:r>
          </a:p>
          <a:p>
            <a:pPr algn="ctr"/>
            <a:r>
              <a:rPr kumimoji="1" lang="ko-KR" altLang="en-US" sz="2000" dirty="0">
                <a:solidFill>
                  <a:srgbClr val="389DF3"/>
                </a:solidFill>
              </a:rPr>
              <a:t>파란색 </a:t>
            </a:r>
            <a:r>
              <a:rPr kumimoji="1" lang="en-US" altLang="ko-KR" sz="2000" dirty="0">
                <a:solidFill>
                  <a:srgbClr val="389DF3"/>
                </a:solidFill>
              </a:rPr>
              <a:t>:</a:t>
            </a:r>
            <a:r>
              <a:rPr kumimoji="1" lang="ko-KR" altLang="en-US" sz="2000" dirty="0">
                <a:solidFill>
                  <a:srgbClr val="389DF3"/>
                </a:solidFill>
              </a:rPr>
              <a:t> </a:t>
            </a:r>
            <a:r>
              <a:rPr kumimoji="1" lang="en-US" altLang="ko-KR" sz="2000" dirty="0">
                <a:solidFill>
                  <a:srgbClr val="389DF3"/>
                </a:solidFill>
              </a:rPr>
              <a:t>jamo2en</a:t>
            </a:r>
          </a:p>
          <a:p>
            <a:pPr algn="ctr"/>
            <a:r>
              <a:rPr kumimoji="1" lang="ko-Kore-KR" altLang="en-US" sz="2000" dirty="0">
                <a:solidFill>
                  <a:srgbClr val="179A5C"/>
                </a:solidFill>
              </a:rPr>
              <a:t>초록색</a:t>
            </a:r>
            <a:r>
              <a:rPr kumimoji="1" lang="ko-KR" altLang="en-US" sz="2000" dirty="0">
                <a:solidFill>
                  <a:srgbClr val="179A5C"/>
                </a:solidFill>
              </a:rPr>
              <a:t> </a:t>
            </a:r>
            <a:r>
              <a:rPr kumimoji="1" lang="en-US" altLang="ko-KR" sz="2000" dirty="0">
                <a:solidFill>
                  <a:srgbClr val="179A5C"/>
                </a:solidFill>
              </a:rPr>
              <a:t>:</a:t>
            </a:r>
            <a:r>
              <a:rPr kumimoji="1" lang="ko-KR" altLang="en-US" sz="2000" dirty="0">
                <a:solidFill>
                  <a:srgbClr val="179A5C"/>
                </a:solidFill>
              </a:rPr>
              <a:t> </a:t>
            </a:r>
            <a:r>
              <a:rPr kumimoji="1" lang="en-US" altLang="ko-KR" sz="2000" dirty="0">
                <a:solidFill>
                  <a:srgbClr val="179A5C"/>
                </a:solidFill>
              </a:rPr>
              <a:t>kr2en</a:t>
            </a:r>
            <a:endParaRPr kumimoji="1" lang="ko-Kore-KR" altLang="en-US" sz="2000" dirty="0">
              <a:solidFill>
                <a:srgbClr val="179A5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69F4D-AB24-F34B-87E1-64B80C04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97" y="1360818"/>
            <a:ext cx="4761842" cy="41556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22B002-8A5C-844A-9914-88B1CB84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61" y="1360818"/>
            <a:ext cx="4761842" cy="41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6FDF4F-EFE4-AE4E-926F-B6D0D04D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53" y="1360818"/>
            <a:ext cx="4942724" cy="4149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88E6D1-33EF-194D-ABCD-FF963D06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3" y="1360818"/>
            <a:ext cx="4933605" cy="4149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7DC17-0424-8048-84BF-6B843B574D43}"/>
              </a:ext>
            </a:extLst>
          </p:cNvPr>
          <p:cNvSpPr txBox="1"/>
          <p:nvPr/>
        </p:nvSpPr>
        <p:spPr>
          <a:xfrm>
            <a:off x="4201884" y="343290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en2kr,jamo train</a:t>
            </a:r>
            <a:endParaRPr kumimoji="1" lang="ko-Kore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5EFE4-EBEF-1144-8AC9-129265D23272}"/>
              </a:ext>
            </a:extLst>
          </p:cNvPr>
          <p:cNvSpPr txBox="1"/>
          <p:nvPr/>
        </p:nvSpPr>
        <p:spPr>
          <a:xfrm>
            <a:off x="4201885" y="5637547"/>
            <a:ext cx="3788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rgbClr val="AB29CA"/>
                </a:solidFill>
              </a:rPr>
              <a:t>보라색 </a:t>
            </a:r>
            <a:r>
              <a:rPr kumimoji="1" lang="en-US" altLang="ko-KR" sz="3200" dirty="0">
                <a:solidFill>
                  <a:srgbClr val="AB29CA"/>
                </a:solidFill>
              </a:rPr>
              <a:t>:</a:t>
            </a:r>
            <a:r>
              <a:rPr kumimoji="1" lang="ko-KR" altLang="en-US" sz="3200" dirty="0">
                <a:solidFill>
                  <a:srgbClr val="AB29CA"/>
                </a:solidFill>
              </a:rPr>
              <a:t> </a:t>
            </a:r>
            <a:r>
              <a:rPr kumimoji="1" lang="en-US" altLang="ko-KR" sz="3200" dirty="0">
                <a:solidFill>
                  <a:srgbClr val="AB29CA"/>
                </a:solidFill>
              </a:rPr>
              <a:t>en2low</a:t>
            </a:r>
          </a:p>
          <a:p>
            <a:pPr algn="ctr"/>
            <a:r>
              <a:rPr kumimoji="1" lang="ko-KR" altLang="en-US" sz="3200" dirty="0">
                <a:solidFill>
                  <a:srgbClr val="389DF3"/>
                </a:solidFill>
              </a:rPr>
              <a:t>파란색 </a:t>
            </a:r>
            <a:r>
              <a:rPr kumimoji="1" lang="en-US" altLang="ko-KR" sz="3200" dirty="0">
                <a:solidFill>
                  <a:srgbClr val="389DF3"/>
                </a:solidFill>
              </a:rPr>
              <a:t>:</a:t>
            </a:r>
            <a:r>
              <a:rPr kumimoji="1" lang="ko-KR" altLang="en-US" sz="3200" dirty="0">
                <a:solidFill>
                  <a:srgbClr val="389DF3"/>
                </a:solidFill>
              </a:rPr>
              <a:t> </a:t>
            </a:r>
            <a:r>
              <a:rPr kumimoji="1" lang="en-US" altLang="ko-KR" sz="3200" dirty="0">
                <a:solidFill>
                  <a:srgbClr val="389DF3"/>
                </a:solidFill>
              </a:rPr>
              <a:t>en2jamo</a:t>
            </a:r>
            <a:endParaRPr kumimoji="1" lang="ko-Kore-KR" altLang="en-US" sz="3200" dirty="0">
              <a:solidFill>
                <a:srgbClr val="389D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7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46</Words>
  <Application>Microsoft Macintosh PowerPoint</Application>
  <PresentationFormat>와이드스크린</PresentationFormat>
  <Paragraphs>16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정희</dc:creator>
  <cp:lastModifiedBy>김 정희</cp:lastModifiedBy>
  <cp:revision>16</cp:revision>
  <dcterms:created xsi:type="dcterms:W3CDTF">2021-09-06T13:48:38Z</dcterms:created>
  <dcterms:modified xsi:type="dcterms:W3CDTF">2021-10-19T07:00:29Z</dcterms:modified>
</cp:coreProperties>
</file>