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4"/>
    <p:restoredTop sz="94718"/>
  </p:normalViewPr>
  <p:slideViewPr>
    <p:cSldViewPr snapToGrid="0" snapToObjects="1">
      <p:cViewPr varScale="1">
        <p:scale>
          <a:sx n="95" d="100"/>
          <a:sy n="95" d="100"/>
        </p:scale>
        <p:origin x="21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7B92C-27A3-F94B-9371-DF8F7811041D}" type="datetimeFigureOut">
              <a:rPr kumimoji="1" lang="ko-Kore-KR" altLang="en-US" smtClean="0"/>
              <a:t>2021. 9. 28.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9E8FE-9AE1-634B-985C-78821576160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971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C822A-BE0D-4440-BF00-D68481A2A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7D870A-1B6B-8B42-A975-92F6DF697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EF3B44-6198-D34C-BDDD-017E31559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681A-C73E-5F44-BBA8-F0A378315AFB}" type="datetimeFigureOut">
              <a:rPr kumimoji="1" lang="ko-Kore-KR" altLang="en-US" smtClean="0"/>
              <a:t>2021. 9. 28.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7D2E9-764E-0545-98E3-EBE14A19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4F1048-BEA4-264B-90AC-AF70E81A2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0390-60AE-894E-AE9E-51D1BA818F8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839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DFC22-8CFC-D945-9192-8EECC8660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66F3F1-9AF0-324B-A7EE-AC08EEAF6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3F4C33-7EDF-1C48-9BC0-689EC1AB9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681A-C73E-5F44-BBA8-F0A378315AFB}" type="datetimeFigureOut">
              <a:rPr kumimoji="1" lang="ko-Kore-KR" altLang="en-US" smtClean="0"/>
              <a:t>2021. 9. 28.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FF0F53-F0F1-4442-ADD3-525754EDC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224D59-9438-D44B-BE37-017B7D975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0390-60AE-894E-AE9E-51D1BA818F8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1897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D46E68-91EA-634B-B694-76788EDE06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6615B3-7179-754E-BD5A-8321E0F95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C899A1-6DCB-8A4C-9ED8-78D5F0B4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681A-C73E-5F44-BBA8-F0A378315AFB}" type="datetimeFigureOut">
              <a:rPr kumimoji="1" lang="ko-Kore-KR" altLang="en-US" smtClean="0"/>
              <a:t>2021. 9. 28.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290C1E-C10D-334A-B714-2A06AF6AE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6546E-30B1-1249-A9EF-F78C10CF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0390-60AE-894E-AE9E-51D1BA818F8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074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5E2AE-42E7-6445-8A30-89054A0A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1F453-77BE-2747-81FC-BB5A0C6B1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B2F328-38AF-A343-BAEA-7FB14F4D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681A-C73E-5F44-BBA8-F0A378315AFB}" type="datetimeFigureOut">
              <a:rPr kumimoji="1" lang="ko-Kore-KR" altLang="en-US" smtClean="0"/>
              <a:t>2021. 9. 28.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E2D7B2-C6AD-5E40-9BEE-14F19528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DE56BB-C4E5-1942-AF17-BB2DF6C1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0390-60AE-894E-AE9E-51D1BA818F8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129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356EF-C1BB-5A45-9513-1BB20CEE5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F30878-BD52-F549-B444-407274D22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B81F83-0A50-814C-8F2A-B23C5FEF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681A-C73E-5F44-BBA8-F0A378315AFB}" type="datetimeFigureOut">
              <a:rPr kumimoji="1" lang="ko-Kore-KR" altLang="en-US" smtClean="0"/>
              <a:t>2021. 9. 28.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EE403-2318-C843-B672-FBB9A8B94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E04C6F-0F45-9E47-AC2D-E4DC2E374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0390-60AE-894E-AE9E-51D1BA818F8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443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32C23-47C1-1D44-8E7C-25E79D4F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008552-75F1-024E-B873-7A9068BC6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1269AD-5286-D346-94A4-2D88E42B3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E535D0-7952-C342-AA4D-ACBDCBCF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681A-C73E-5F44-BBA8-F0A378315AFB}" type="datetimeFigureOut">
              <a:rPr kumimoji="1" lang="ko-Kore-KR" altLang="en-US" smtClean="0"/>
              <a:t>2021. 9. 28.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074C4E-031E-594C-A7C8-717D9201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356E93-49A5-064F-B6EA-2C85D3CC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0390-60AE-894E-AE9E-51D1BA818F8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9276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13595-2F17-FF4C-ADB4-7EDA53B53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1970FC-F601-1048-A243-832E815EE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CA2924-1531-6340-8DFE-3E5F43E5B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FCAF9D-3432-D147-B382-7341E25747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B41E19-8E42-C145-9D5E-69AD3D3D7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1F3C35-1804-174B-8ED7-AD59AA94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681A-C73E-5F44-BBA8-F0A378315AFB}" type="datetimeFigureOut">
              <a:rPr kumimoji="1" lang="ko-Kore-KR" altLang="en-US" smtClean="0"/>
              <a:t>2021. 9. 28.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91494E-9F4B-CB40-8A35-16C63609F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3DF4F4-0CC9-5D45-B89F-7EA9F152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0390-60AE-894E-AE9E-51D1BA818F8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557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6F920-5D4C-604D-A2F3-45D28F47F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BC9BD9-4922-6449-A010-672ABB43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681A-C73E-5F44-BBA8-F0A378315AFB}" type="datetimeFigureOut">
              <a:rPr kumimoji="1" lang="ko-Kore-KR" altLang="en-US" smtClean="0"/>
              <a:t>2021. 9. 28.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C59B60-2596-5248-A969-142BA65B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34B47B-A52D-E549-8D3A-92B00642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0390-60AE-894E-AE9E-51D1BA818F8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657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CBB0E0-4DFD-B744-8145-514E67F8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681A-C73E-5F44-BBA8-F0A378315AFB}" type="datetimeFigureOut">
              <a:rPr kumimoji="1" lang="ko-Kore-KR" altLang="en-US" smtClean="0"/>
              <a:t>2021. 9. 28.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6C8862-BB6E-DE45-941E-0E3C0ABA2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1E0CA-5944-FE48-B549-AF759EE96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0390-60AE-894E-AE9E-51D1BA818F8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1494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78C04-C99E-7140-B320-BC87A4074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994EEC-FC7C-4E40-99C4-84FEC5D4C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A6AAA2-18C6-C344-99D5-6F79D3F40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9F3796-BD89-C041-8A75-BA2F96EAC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681A-C73E-5F44-BBA8-F0A378315AFB}" type="datetimeFigureOut">
              <a:rPr kumimoji="1" lang="ko-Kore-KR" altLang="en-US" smtClean="0"/>
              <a:t>2021. 9. 28.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CC7815-BE0B-DA45-B7BC-009DD1EA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2778AF-6535-E24B-8AFE-36E6C0697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0390-60AE-894E-AE9E-51D1BA818F8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2580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F3A69-0E7F-C446-9F17-85895915F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5BAEB7-EC78-3642-BAE4-EEAB1F4197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C91AC0-DDBE-1C4A-94D5-544C12E13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D1648A-69E3-0F40-B482-9887BEFCA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681A-C73E-5F44-BBA8-F0A378315AFB}" type="datetimeFigureOut">
              <a:rPr kumimoji="1" lang="ko-Kore-KR" altLang="en-US" smtClean="0"/>
              <a:t>2021. 9. 28.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CE4218-AF27-5A44-8925-334EFC05C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FD7B9A-B983-834C-9F0C-E78778C5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0390-60AE-894E-AE9E-51D1BA818F8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7657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DF69FA-82A9-9545-824D-D45881D9E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FE7968-9E65-6244-A17B-C1253D320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756C4-5234-764D-9A12-BF9AD57DF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E681A-C73E-5F44-BBA8-F0A378315AFB}" type="datetimeFigureOut">
              <a:rPr kumimoji="1" lang="ko-Kore-KR" altLang="en-US" smtClean="0"/>
              <a:t>2021. 9. 28.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611497-627B-E542-834A-5143689A0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59E2D7-9791-174C-934F-CD9513AC7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A0390-60AE-894E-AE9E-51D1BA818F8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467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0" y="2301015"/>
            <a:ext cx="121920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공프기</a:t>
            </a:r>
            <a:r>
              <a:rPr lang="en-US" sz="5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5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진행상황</a:t>
            </a:r>
            <a:endParaRPr sz="5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Presentation</a:t>
            </a:r>
            <a:endParaRPr sz="5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2021/09/28</a:t>
            </a:r>
            <a:endParaRPr sz="5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CFF2FE7-5A90-1E4B-BC44-46A68B9D7C97}"/>
              </a:ext>
            </a:extLst>
          </p:cNvPr>
          <p:cNvSpPr txBox="1"/>
          <p:nvPr/>
        </p:nvSpPr>
        <p:spPr>
          <a:xfrm>
            <a:off x="1571295" y="686622"/>
            <a:ext cx="9049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dirty="0"/>
              <a:t>문제가 있는 단어들</a:t>
            </a:r>
            <a:endParaRPr kumimoji="1" lang="ko-Kore-KR" altLang="en-US" sz="4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01479C-9FCD-CF48-BB2B-DE53623F7FFD}"/>
              </a:ext>
            </a:extLst>
          </p:cNvPr>
          <p:cNvSpPr txBox="1"/>
          <p:nvPr/>
        </p:nvSpPr>
        <p:spPr>
          <a:xfrm>
            <a:off x="3033545" y="2061663"/>
            <a:ext cx="612490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dirty="0"/>
              <a:t>Mongolia:</a:t>
            </a:r>
            <a:r>
              <a:rPr kumimoji="1" lang="ko-KR" altLang="en-US" sz="4000" dirty="0"/>
              <a:t>몽고</a:t>
            </a:r>
            <a:r>
              <a:rPr kumimoji="1" lang="en-US" altLang="ko-KR" sz="4000" dirty="0"/>
              <a:t>,</a:t>
            </a:r>
            <a:r>
              <a:rPr kumimoji="1" lang="ko-KR" altLang="en-US" sz="4000" dirty="0"/>
              <a:t> 몽골</a:t>
            </a:r>
            <a:endParaRPr kumimoji="1" lang="en-US" altLang="ko-KR" sz="4000" dirty="0"/>
          </a:p>
          <a:p>
            <a:r>
              <a:rPr kumimoji="1" lang="en-US" altLang="ko-KR" sz="4000" dirty="0"/>
              <a:t>Steve : </a:t>
            </a:r>
            <a:r>
              <a:rPr kumimoji="1" lang="ko-KR" altLang="en-US" sz="4000" dirty="0"/>
              <a:t>스티브</a:t>
            </a:r>
            <a:endParaRPr kumimoji="1" lang="en-US" altLang="ko-KR" sz="4000" dirty="0"/>
          </a:p>
          <a:p>
            <a:r>
              <a:rPr kumimoji="1" lang="en-US" altLang="ko-KR" sz="4000" dirty="0"/>
              <a:t>Madagascar : </a:t>
            </a:r>
            <a:r>
              <a:rPr kumimoji="1" lang="ko-KR" altLang="en-US" sz="4000" dirty="0"/>
              <a:t>마다가스카르</a:t>
            </a:r>
            <a:endParaRPr kumimoji="1" lang="en-US" altLang="ko-KR" sz="4000" dirty="0"/>
          </a:p>
          <a:p>
            <a:r>
              <a:rPr kumimoji="1" lang="en-US" altLang="ko-KR" sz="4000" dirty="0"/>
              <a:t>Asia:</a:t>
            </a:r>
            <a:r>
              <a:rPr kumimoji="1" lang="ko-KR" altLang="en-US" sz="4000" dirty="0"/>
              <a:t>아시아</a:t>
            </a:r>
            <a:endParaRPr kumimoji="1" lang="en-US" altLang="ko-KR" sz="4000" dirty="0"/>
          </a:p>
          <a:p>
            <a:r>
              <a:rPr kumimoji="1" lang="en-US" altLang="ko-KR" sz="4000" dirty="0"/>
              <a:t>Russia:</a:t>
            </a:r>
            <a:r>
              <a:rPr kumimoji="1" lang="ko-KR" altLang="en-US" sz="4000" dirty="0"/>
              <a:t>러시아</a:t>
            </a:r>
            <a:endParaRPr kumimoji="1" lang="ko-Kore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3237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CFF2FE7-5A90-1E4B-BC44-46A68B9D7C97}"/>
              </a:ext>
            </a:extLst>
          </p:cNvPr>
          <p:cNvSpPr txBox="1"/>
          <p:nvPr/>
        </p:nvSpPr>
        <p:spPr>
          <a:xfrm>
            <a:off x="1571295" y="686622"/>
            <a:ext cx="9049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dirty="0"/>
              <a:t>문제가 있는 문장들</a:t>
            </a:r>
            <a:endParaRPr kumimoji="1" lang="ko-Kore-KR" altLang="en-US" sz="40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2DC6469-5930-1745-9A7A-B4F23CDA5956}"/>
              </a:ext>
            </a:extLst>
          </p:cNvPr>
          <p:cNvGrpSpPr/>
          <p:nvPr/>
        </p:nvGrpSpPr>
        <p:grpSpPr>
          <a:xfrm>
            <a:off x="1523998" y="1812861"/>
            <a:ext cx="9165897" cy="3615764"/>
            <a:chOff x="1523998" y="1812861"/>
            <a:chExt cx="9165897" cy="361576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4E52584-BD08-DA4D-9BC5-B7EDBB9AF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6698" y="1812861"/>
              <a:ext cx="9118600" cy="9271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4DFEC4A-5346-4B46-92AC-A9AE3D32E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3998" y="3144493"/>
              <a:ext cx="9144000" cy="9652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0C032EF-6860-7A4D-A9B9-4D249FBEC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71295" y="4514225"/>
              <a:ext cx="91186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674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A70FA1-8C5C-584D-848B-571FBBDA77BB}"/>
              </a:ext>
            </a:extLst>
          </p:cNvPr>
          <p:cNvSpPr txBox="1"/>
          <p:nvPr/>
        </p:nvSpPr>
        <p:spPr>
          <a:xfrm>
            <a:off x="1571296" y="328489"/>
            <a:ext cx="90494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2800" dirty="0" err="1"/>
              <a:t>aihub_hgu</a:t>
            </a:r>
            <a:r>
              <a:rPr lang="ko-KR" altLang="en-US" sz="2800" dirty="0"/>
              <a:t> 파일 총 문장 수 </a:t>
            </a:r>
            <a:r>
              <a:rPr lang="en-US" altLang="ko-KR" sz="2800" dirty="0"/>
              <a:t>:</a:t>
            </a:r>
            <a:r>
              <a:rPr lang="ko-KR" altLang="en-US" sz="2800" dirty="0"/>
              <a:t> </a:t>
            </a:r>
            <a:r>
              <a:rPr lang="en-US" altLang="ko-Kore-KR" sz="2800" dirty="0"/>
              <a:t>3525933</a:t>
            </a:r>
          </a:p>
          <a:p>
            <a:r>
              <a:rPr lang="en-US" altLang="ko-Kore-KR" sz="2800" dirty="0" err="1"/>
              <a:t>Jamo</a:t>
            </a:r>
            <a:r>
              <a:rPr lang="ko-KR" altLang="en-US" sz="2800" dirty="0" err="1"/>
              <a:t>를</a:t>
            </a:r>
            <a:r>
              <a:rPr lang="ko-KR" altLang="en-US" sz="2800" dirty="0"/>
              <a:t> </a:t>
            </a:r>
            <a:r>
              <a:rPr lang="ko-KR" altLang="en-US" sz="2800" dirty="0" err="1"/>
              <a:t>하였을때</a:t>
            </a:r>
            <a:r>
              <a:rPr lang="ko-KR" altLang="en-US" sz="2800" dirty="0"/>
              <a:t> </a:t>
            </a:r>
            <a:r>
              <a:rPr lang="en-US" altLang="ko-KR" sz="2800" dirty="0" err="1"/>
              <a:t>bpe</a:t>
            </a:r>
            <a:r>
              <a:rPr lang="ko-KR" altLang="en-US" sz="2800" dirty="0"/>
              <a:t> 적용이 달라지는 문장 수 </a:t>
            </a:r>
            <a:r>
              <a:rPr lang="en-US" altLang="ko-KR" sz="2800" dirty="0"/>
              <a:t>:</a:t>
            </a:r>
            <a:r>
              <a:rPr lang="ko-KR" altLang="en-US" sz="2800" dirty="0"/>
              <a:t> </a:t>
            </a:r>
            <a:r>
              <a:rPr lang="en-US" altLang="ko-Kore-KR" sz="2800" dirty="0"/>
              <a:t>2059935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0AD795-9900-724D-AC2E-A736DF495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009411"/>
            <a:ext cx="12192000" cy="8043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02E282-F636-674C-90BC-093ECC494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40559"/>
            <a:ext cx="12192000" cy="6434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820695C-FA0B-8F48-B9E5-3908F4350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910841"/>
            <a:ext cx="12192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746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DBC8451-9B02-9848-9BB9-C46725F38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2234"/>
            <a:ext cx="12192000" cy="477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03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8466DBC-B276-C34C-9D0A-DF0C7131C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6577"/>
            <a:ext cx="12192000" cy="52916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E889B6-565B-C142-806A-E23BDC3ECE4C}"/>
              </a:ext>
            </a:extLst>
          </p:cNvPr>
          <p:cNvSpPr txBox="1"/>
          <p:nvPr/>
        </p:nvSpPr>
        <p:spPr>
          <a:xfrm>
            <a:off x="1571296" y="379756"/>
            <a:ext cx="9049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dirty="0" err="1"/>
              <a:t>web.sh</a:t>
            </a:r>
            <a:r>
              <a:rPr kumimoji="1" lang="en-US" altLang="ko-KR" sz="4000" dirty="0"/>
              <a:t> </a:t>
            </a:r>
            <a:r>
              <a:rPr kumimoji="1" lang="ko-KR" altLang="en-US" sz="4000" dirty="0"/>
              <a:t>문제</a:t>
            </a:r>
            <a:endParaRPr kumimoji="1" lang="ko-Kore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81220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50</Words>
  <Application>Microsoft Macintosh PowerPoint</Application>
  <PresentationFormat>와이드스크린</PresentationFormat>
  <Paragraphs>13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Malgun Gothic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정희</dc:creator>
  <cp:lastModifiedBy>김 정희</cp:lastModifiedBy>
  <cp:revision>11</cp:revision>
  <dcterms:created xsi:type="dcterms:W3CDTF">2021-09-06T13:48:38Z</dcterms:created>
  <dcterms:modified xsi:type="dcterms:W3CDTF">2021-09-28T05:04:11Z</dcterms:modified>
</cp:coreProperties>
</file>