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60"/>
    <p:restoredTop sz="94719"/>
  </p:normalViewPr>
  <p:slideViewPr>
    <p:cSldViewPr snapToGrid="0" snapToObjects="1">
      <p:cViewPr>
        <p:scale>
          <a:sx n="101" d="100"/>
          <a:sy n="101" d="100"/>
        </p:scale>
        <p:origin x="215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7B92C-27A3-F94B-9371-DF8F7811041D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E8FE-9AE1-634B-985C-7882157616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971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22A-BE0D-4440-BF00-D68481A2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870A-1B6B-8B42-A975-92F6DF69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F3B44-6198-D34C-BDDD-017E3155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7D2E9-764E-0545-98E3-EBE14A1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F1048-BEA4-264B-90AC-AF70E81A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DFC22-8CFC-D945-9192-8EECC866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6F3F1-9AF0-324B-A7EE-AC08EEAF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F4C33-7EDF-1C48-9BC0-689EC1AB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F0F53-F0F1-4442-ADD3-525754ED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24D59-9438-D44B-BE37-017B7D97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9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46E68-91EA-634B-B694-76788EDE0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615B3-7179-754E-BD5A-8321E0F95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99A1-6DCB-8A4C-9ED8-78D5F0B4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0C1E-C10D-334A-B714-2A06AF6A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6546E-30B1-1249-A9EF-F78C10CF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07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E2AE-42E7-6445-8A30-89054A0A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1F453-77BE-2747-81FC-BB5A0C6B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2F328-38AF-A343-BAEA-7FB14F4D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2D7B2-C6AD-5E40-9BEE-14F19528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E56BB-C4E5-1942-AF17-BB2DF6C1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2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356EF-C1BB-5A45-9513-1BB20CEE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30878-BD52-F549-B444-407274D2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81F83-0A50-814C-8F2A-B23C5FE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EE403-2318-C843-B672-FBB9A8B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04C6F-0F45-9E47-AC2D-E4DC2E3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44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32C23-47C1-1D44-8E7C-25E79D4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08552-75F1-024E-B873-7A9068BC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269AD-5286-D346-94A4-2D88E42B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535D0-7952-C342-AA4D-ACBDCBCF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74C4E-031E-594C-A7C8-717D920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56E93-49A5-064F-B6EA-2C85D3C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2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3595-2F17-FF4C-ADB4-7EDA53B5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970FC-F601-1048-A243-832E815E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A2924-1531-6340-8DFE-3E5F43E5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CAF9D-3432-D147-B382-7341E2574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B41E19-8E42-C145-9D5E-69AD3D3D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1F3C35-1804-174B-8ED7-AD59AA94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1494E-9F4B-CB40-8A35-16C63609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3DF4F4-0CC9-5D45-B89F-7EA9F152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557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6F920-5D4C-604D-A2F3-45D28F47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C9BD9-4922-6449-A010-672ABB43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59B60-2596-5248-A969-142BA65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4B47B-A52D-E549-8D3A-92B0064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5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BB0E0-4DFD-B744-8145-514E67F8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C8862-BB6E-DE45-941E-0E3C0ABA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1E0CA-5944-FE48-B549-AF759EE9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4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C04-C99E-7140-B320-BC87A407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94EEC-FC7C-4E40-99C4-84FEC5D4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6AAA2-18C6-C344-99D5-6F79D3F4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3796-BD89-C041-8A75-BA2F96EA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C7815-BE0B-DA45-B7BC-009DD1EA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778AF-6535-E24B-8AFE-36E6C069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80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3A69-0E7F-C446-9F17-85895915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BAEB7-EC78-3642-BAE4-EEAB1F419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91AC0-DDBE-1C4A-94D5-544C12E1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1648A-69E3-0F40-B482-9887BEFC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E4218-AF27-5A44-8925-334EFC05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D7B9A-B983-834C-9F0C-E78778C5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6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F69FA-82A9-9545-824D-D45881D9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E7968-9E65-6244-A17B-C1253D32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56C4-5234-764D-9A12-BF9AD57DF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681A-C73E-5F44-BBA8-F0A378315AFB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11497-627B-E542-834A-5143689A0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9E2D7-9791-174C-934F-CD9513AC7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2301015"/>
            <a:ext cx="12192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공프기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진행상황</a:t>
            </a:r>
            <a:endParaRPr sz="5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 sz="5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2021/09/07</a:t>
            </a:r>
            <a:endParaRPr sz="5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FF2FE7-5A90-1E4B-BC44-46A68B9D7C97}"/>
              </a:ext>
            </a:extLst>
          </p:cNvPr>
          <p:cNvSpPr txBox="1"/>
          <p:nvPr/>
        </p:nvSpPr>
        <p:spPr>
          <a:xfrm>
            <a:off x="1571296" y="664850"/>
            <a:ext cx="904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dirty="0"/>
              <a:t>Kr</a:t>
            </a:r>
            <a:r>
              <a:rPr kumimoji="1" lang="ko-KR" altLang="en-US" sz="4000" dirty="0"/>
              <a:t>파일과 </a:t>
            </a:r>
            <a:r>
              <a:rPr kumimoji="1" lang="en-US" altLang="ko-KR" sz="4000" dirty="0" err="1"/>
              <a:t>jamo</a:t>
            </a:r>
            <a:r>
              <a:rPr kumimoji="1" lang="ko-KR" altLang="en-US" sz="4000" dirty="0"/>
              <a:t>파일의 </a:t>
            </a:r>
            <a:r>
              <a:rPr kumimoji="1" lang="en-US" altLang="ko-KR" sz="4000" dirty="0"/>
              <a:t>train</a:t>
            </a:r>
            <a:r>
              <a:rPr kumimoji="1" lang="ko-KR" altLang="en-US" sz="4000" dirty="0"/>
              <a:t>진행상황</a:t>
            </a:r>
            <a:endParaRPr kumimoji="1" lang="ko-Kore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8F8F0F-6092-9741-9381-05C91AD0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47" r="68707" b="3030"/>
          <a:stretch/>
        </p:blipFill>
        <p:spPr>
          <a:xfrm>
            <a:off x="6567605" y="2489603"/>
            <a:ext cx="4053098" cy="293775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F1EB6F-EC90-D94B-A8B4-D9E492280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91" r="69741" b="2855"/>
          <a:stretch/>
        </p:blipFill>
        <p:spPr>
          <a:xfrm>
            <a:off x="1663365" y="2489603"/>
            <a:ext cx="3961031" cy="28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7697F8-DF66-EB4E-8EDF-BEB26A2E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63" y="2495110"/>
            <a:ext cx="5535998" cy="285801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56607F-DD71-2A48-AD0F-D39C669E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9" y="2487609"/>
            <a:ext cx="5535998" cy="2865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F2FE7-5A90-1E4B-BC44-46A68B9D7C97}"/>
              </a:ext>
            </a:extLst>
          </p:cNvPr>
          <p:cNvSpPr txBox="1"/>
          <p:nvPr/>
        </p:nvSpPr>
        <p:spPr>
          <a:xfrm>
            <a:off x="1571296" y="664850"/>
            <a:ext cx="904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dirty="0"/>
              <a:t>Kr</a:t>
            </a:r>
            <a:r>
              <a:rPr kumimoji="1" lang="ko-KR" altLang="en-US" sz="4000" dirty="0"/>
              <a:t>파일과 </a:t>
            </a:r>
            <a:r>
              <a:rPr kumimoji="1" lang="en-US" altLang="ko-KR" sz="4000" dirty="0" err="1"/>
              <a:t>jamo</a:t>
            </a:r>
            <a:r>
              <a:rPr kumimoji="1" lang="ko-KR" altLang="en-US" sz="4000" dirty="0"/>
              <a:t>파일의 </a:t>
            </a:r>
            <a:r>
              <a:rPr kumimoji="1" lang="en-US" altLang="ko-KR" sz="4000" dirty="0"/>
              <a:t>bleu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score </a:t>
            </a:r>
            <a:r>
              <a:rPr kumimoji="1" lang="ko-KR" altLang="en-US" sz="4000" dirty="0"/>
              <a:t>차이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268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FF2FE7-5A90-1E4B-BC44-46A68B9D7C97}"/>
              </a:ext>
            </a:extLst>
          </p:cNvPr>
          <p:cNvSpPr txBox="1"/>
          <p:nvPr/>
        </p:nvSpPr>
        <p:spPr>
          <a:xfrm>
            <a:off x="1356429" y="664850"/>
            <a:ext cx="947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dirty="0"/>
              <a:t>Kr</a:t>
            </a:r>
            <a:r>
              <a:rPr kumimoji="1" lang="ko-KR" altLang="en-US" sz="4000" dirty="0"/>
              <a:t>파일과 </a:t>
            </a:r>
            <a:r>
              <a:rPr kumimoji="1" lang="en-US" altLang="ko-KR" sz="4000" dirty="0" err="1"/>
              <a:t>jamo</a:t>
            </a:r>
            <a:r>
              <a:rPr kumimoji="1" lang="ko-KR" altLang="en-US" sz="4000" dirty="0"/>
              <a:t>파일의 </a:t>
            </a:r>
            <a:r>
              <a:rPr kumimoji="1" lang="en-US" altLang="ko-KR" sz="4000" dirty="0" err="1"/>
              <a:t>trans_enkr</a:t>
            </a:r>
            <a:r>
              <a:rPr kumimoji="1" lang="en-US" altLang="ko-KR" sz="4000" dirty="0"/>
              <a:t>/</a:t>
            </a:r>
            <a:r>
              <a:rPr kumimoji="1" lang="en-US" altLang="ko-KR" sz="4000" dirty="0" err="1"/>
              <a:t>jamo</a:t>
            </a:r>
            <a:r>
              <a:rPr kumimoji="1" lang="ko-KR" altLang="en-US" sz="4000" dirty="0"/>
              <a:t>결과</a:t>
            </a:r>
            <a:endParaRPr kumimoji="1" lang="ko-Kore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E213C-6F23-A244-BD6B-4D41F1EE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3513"/>
            <a:ext cx="12192000" cy="130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AEA011-A926-024B-A8D6-6E346962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9147"/>
            <a:ext cx="12192000" cy="12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BC6188C9-C9AC-4849-AE50-17141D42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56" y="2335916"/>
            <a:ext cx="2635113" cy="218616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9D429D2-4BBD-024A-AFCB-333C40C1C06D}"/>
              </a:ext>
            </a:extLst>
          </p:cNvPr>
          <p:cNvGrpSpPr/>
          <p:nvPr/>
        </p:nvGrpSpPr>
        <p:grpSpPr>
          <a:xfrm>
            <a:off x="6338487" y="1447800"/>
            <a:ext cx="3403600" cy="3962400"/>
            <a:chOff x="6545521" y="1697075"/>
            <a:chExt cx="3403600" cy="3962400"/>
          </a:xfrm>
        </p:grpSpPr>
        <p:pic>
          <p:nvPicPr>
            <p:cNvPr id="6" name="그림 5" descr="텍스트, 영수증이(가) 표시된 사진&#10;&#10;자동 생성된 설명">
              <a:extLst>
                <a:ext uri="{FF2B5EF4-FFF2-40B4-BE49-F238E27FC236}">
                  <a16:creationId xmlns:a16="http://schemas.microsoft.com/office/drawing/2014/main" id="{A6AD89F9-3A31-3348-86B4-1ECF31EA7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6545521" y="4033875"/>
              <a:ext cx="3403600" cy="1625600"/>
            </a:xfrm>
            <a:prstGeom prst="rect">
              <a:avLst/>
            </a:prstGeom>
          </p:spPr>
        </p:pic>
        <p:pic>
          <p:nvPicPr>
            <p:cNvPr id="7" name="그림 6" descr="텍스트, 영수증이(가) 표시된 사진&#10;&#10;자동 생성된 설명">
              <a:extLst>
                <a:ext uri="{FF2B5EF4-FFF2-40B4-BE49-F238E27FC236}">
                  <a16:creationId xmlns:a16="http://schemas.microsoft.com/office/drawing/2014/main" id="{D914148F-B0EE-4442-AF00-C2A24D843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6545521" y="1697075"/>
              <a:ext cx="3403600" cy="1625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70F215-2ED3-DE41-9A61-A247B1D29159}"/>
              </a:ext>
            </a:extLst>
          </p:cNvPr>
          <p:cNvSpPr txBox="1"/>
          <p:nvPr/>
        </p:nvSpPr>
        <p:spPr>
          <a:xfrm>
            <a:off x="5219701" y="20759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기존</a:t>
            </a:r>
            <a:endParaRPr lang="en-US" altLang="ko-Kore-KR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3787B-B0CC-4C42-B0C5-4248B287AE02}"/>
              </a:ext>
            </a:extLst>
          </p:cNvPr>
          <p:cNvSpPr txBox="1"/>
          <p:nvPr/>
        </p:nvSpPr>
        <p:spPr>
          <a:xfrm>
            <a:off x="5219701" y="44127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lang="en-US" altLang="ko-Kore-KR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77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5B91613-03BA-DA4F-9F82-086EA48E508A}"/>
              </a:ext>
            </a:extLst>
          </p:cNvPr>
          <p:cNvGrpSpPr/>
          <p:nvPr/>
        </p:nvGrpSpPr>
        <p:grpSpPr>
          <a:xfrm>
            <a:off x="-261445" y="428178"/>
            <a:ext cx="12714890" cy="6001643"/>
            <a:chOff x="-59999" y="588579"/>
            <a:chExt cx="12714890" cy="6001643"/>
          </a:xfrm>
        </p:grpSpPr>
        <p:sp>
          <p:nvSpPr>
            <p:cNvPr id="90" name="Google Shape;90;p2"/>
            <p:cNvSpPr txBox="1"/>
            <p:nvPr/>
          </p:nvSpPr>
          <p:spPr>
            <a:xfrm>
              <a:off x="-59999" y="588580"/>
              <a:ext cx="3689131" cy="5262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기존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data_step1.sh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data_step2.sh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data_step3.sh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data_step4.sh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data_step5.sh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data_step6.sh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4452880" y="588579"/>
              <a:ext cx="3689131" cy="600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변경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data_step1.sh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data_step2.sh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data_step3.sh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data_step4.sh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 err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data_step_jamo.sh</a:t>
              </a:r>
              <a:endParaRPr sz="24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data_step5.sh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data_step6.sh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599571" y="2620580"/>
              <a:ext cx="882869" cy="8672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91;p2">
              <a:extLst>
                <a:ext uri="{FF2B5EF4-FFF2-40B4-BE49-F238E27FC236}">
                  <a16:creationId xmlns:a16="http://schemas.microsoft.com/office/drawing/2014/main" id="{EE01CBFD-6279-DF4C-B5BF-D228E7FE8AF4}"/>
                </a:ext>
              </a:extLst>
            </p:cNvPr>
            <p:cNvSpPr txBox="1"/>
            <p:nvPr/>
          </p:nvSpPr>
          <p:spPr>
            <a:xfrm>
              <a:off x="8965760" y="588579"/>
              <a:ext cx="3689131" cy="600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변경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data_step1.sh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data_step2.sh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data_step3.sh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ore-KR" sz="2400" dirty="0" err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data_step_jamo.sh</a:t>
              </a:r>
              <a:endParaRPr lang="en-US" altLang="ko-Kore-KR" sz="24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ore-KR" sz="24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data_step4.sh</a:t>
              </a:r>
              <a:endParaRPr lang="en-US" altLang="ko-Kore-KR" sz="24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data_step5.sh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data_step6.sh</a:t>
              </a: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92;p2">
              <a:extLst>
                <a:ext uri="{FF2B5EF4-FFF2-40B4-BE49-F238E27FC236}">
                  <a16:creationId xmlns:a16="http://schemas.microsoft.com/office/drawing/2014/main" id="{82970ED3-B8C5-B747-B728-B7A047DBBDD1}"/>
                </a:ext>
              </a:extLst>
            </p:cNvPr>
            <p:cNvSpPr/>
            <p:nvPr/>
          </p:nvSpPr>
          <p:spPr>
            <a:xfrm>
              <a:off x="8112451" y="2620580"/>
              <a:ext cx="882869" cy="8672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136</Words>
  <Application>Microsoft Macintosh PowerPoint</Application>
  <PresentationFormat>와이드스크린</PresentationFormat>
  <Paragraphs>51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정희</dc:creator>
  <cp:lastModifiedBy>김 정희</cp:lastModifiedBy>
  <cp:revision>4</cp:revision>
  <dcterms:created xsi:type="dcterms:W3CDTF">2021-09-06T13:48:38Z</dcterms:created>
  <dcterms:modified xsi:type="dcterms:W3CDTF">2021-09-07T06:41:36Z</dcterms:modified>
</cp:coreProperties>
</file>