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F50C-6870-4E18-BF26-7546509B6A92}" type="datetimeFigureOut">
              <a:rPr lang="ko-KR" altLang="en-US" smtClean="0"/>
              <a:t>2022. 5. 5.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3EDD-6FBF-492B-922E-5F82E6B44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7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F50C-6870-4E18-BF26-7546509B6A92}" type="datetimeFigureOut">
              <a:rPr lang="ko-KR" altLang="en-US" smtClean="0"/>
              <a:t>2022. 5. 5.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3EDD-6FBF-492B-922E-5F82E6B44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3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F50C-6870-4E18-BF26-7546509B6A92}" type="datetimeFigureOut">
              <a:rPr lang="ko-KR" altLang="en-US" smtClean="0"/>
              <a:t>2022. 5. 5.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3EDD-6FBF-492B-922E-5F82E6B44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1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F50C-6870-4E18-BF26-7546509B6A92}" type="datetimeFigureOut">
              <a:rPr lang="ko-KR" altLang="en-US" smtClean="0"/>
              <a:t>2022. 5. 5.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3EDD-6FBF-492B-922E-5F82E6B44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0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F50C-6870-4E18-BF26-7546509B6A92}" type="datetimeFigureOut">
              <a:rPr lang="ko-KR" altLang="en-US" smtClean="0"/>
              <a:t>2022. 5. 5.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3EDD-6FBF-492B-922E-5F82E6B44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11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F50C-6870-4E18-BF26-7546509B6A92}" type="datetimeFigureOut">
              <a:rPr lang="ko-KR" altLang="en-US" smtClean="0"/>
              <a:t>2022. 5. 5.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3EDD-6FBF-492B-922E-5F82E6B44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0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F50C-6870-4E18-BF26-7546509B6A92}" type="datetimeFigureOut">
              <a:rPr lang="ko-KR" altLang="en-US" smtClean="0"/>
              <a:t>2022. 5. 5.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3EDD-6FBF-492B-922E-5F82E6B44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2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F50C-6870-4E18-BF26-7546509B6A92}" type="datetimeFigureOut">
              <a:rPr lang="ko-KR" altLang="en-US" smtClean="0"/>
              <a:t>2022. 5. 5.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3EDD-6FBF-492B-922E-5F82E6B44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F50C-6870-4E18-BF26-7546509B6A92}" type="datetimeFigureOut">
              <a:rPr lang="ko-KR" altLang="en-US" smtClean="0"/>
              <a:t>2022. 5. 5.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3EDD-6FBF-492B-922E-5F82E6B44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F50C-6870-4E18-BF26-7546509B6A92}" type="datetimeFigureOut">
              <a:rPr lang="ko-KR" altLang="en-US" smtClean="0"/>
              <a:t>2022. 5. 5.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3EDD-6FBF-492B-922E-5F82E6B44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9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F50C-6870-4E18-BF26-7546509B6A92}" type="datetimeFigureOut">
              <a:rPr lang="ko-KR" altLang="en-US" smtClean="0"/>
              <a:t>2022. 5. 5.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3EDD-6FBF-492B-922E-5F82E6B44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4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0F50C-6870-4E18-BF26-7546509B6A92}" type="datetimeFigureOut">
              <a:rPr lang="ko-KR" altLang="en-US" smtClean="0"/>
              <a:t>2022. 5. 5.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3EDD-6FBF-492B-922E-5F82E6B44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1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150"/>
            <a:ext cx="12192000" cy="52768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192000" cy="15811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8057" b="-645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69576" y="1771977"/>
            <a:ext cx="50528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[2022-1]  </a:t>
            </a:r>
            <a:r>
              <a:rPr lang="ko-KR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영문 주제 기입</a:t>
            </a:r>
            <a:endParaRPr lang="en-US" altLang="ko-KR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974" y="195512"/>
            <a:ext cx="8610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Design English Presentation 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066925" y="2428439"/>
            <a:ext cx="8953500" cy="25241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영문요약 내용을 기입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부제목 5"/>
          <p:cNvSpPr>
            <a:spLocks noGrp="1"/>
          </p:cNvSpPr>
          <p:nvPr>
            <p:ph type="subTitle" sz="quarter" idx="1"/>
          </p:nvPr>
        </p:nvSpPr>
        <p:spPr>
          <a:xfrm>
            <a:off x="7414180" y="5101196"/>
            <a:ext cx="4399807" cy="153772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ko-KR" altLang="en-US" dirty="0"/>
              <a:t>발표자 </a:t>
            </a:r>
            <a:r>
              <a:rPr lang="en-US" altLang="ko-KR" dirty="0"/>
              <a:t>1</a:t>
            </a:r>
          </a:p>
          <a:p>
            <a:pPr algn="l"/>
            <a:r>
              <a:rPr lang="ko-KR" altLang="en-US" dirty="0"/>
              <a:t>발표자 </a:t>
            </a:r>
            <a:r>
              <a:rPr lang="en-US" altLang="ko-KR" dirty="0"/>
              <a:t>2</a:t>
            </a:r>
          </a:p>
          <a:p>
            <a:pPr algn="l"/>
            <a:r>
              <a:rPr lang="ko-KR" altLang="en-US" dirty="0"/>
              <a:t>발표자 </a:t>
            </a:r>
            <a:r>
              <a:rPr lang="en-US" altLang="ko-KR" dirty="0"/>
              <a:t>3</a:t>
            </a:r>
          </a:p>
          <a:p>
            <a:pPr algn="l"/>
            <a:r>
              <a:rPr lang="ko-KR" altLang="en-US" dirty="0"/>
              <a:t>발표자 </a:t>
            </a:r>
            <a:r>
              <a:rPr lang="en-US" altLang="ko-KR" dirty="0"/>
              <a:t>4</a:t>
            </a:r>
          </a:p>
          <a:p>
            <a:pPr algn="l"/>
            <a:r>
              <a:rPr lang="ko-KR" altLang="en-US" dirty="0"/>
              <a:t>팀원 명단 기입 </a:t>
            </a:r>
            <a:r>
              <a:rPr lang="en-US" altLang="ko-KR" dirty="0"/>
              <a:t>(</a:t>
            </a:r>
            <a:r>
              <a:rPr lang="ko-KR" altLang="en-US" dirty="0"/>
              <a:t>영문으로 발표순서대로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9" b="17416"/>
          <a:stretch/>
        </p:blipFill>
        <p:spPr>
          <a:xfrm>
            <a:off x="71437" y="6012939"/>
            <a:ext cx="3095625" cy="7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2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7908" y="87687"/>
            <a:ext cx="7927314" cy="327950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[2022-1] </a:t>
            </a:r>
            <a:r>
              <a:rPr lang="ko-KR" altLang="en-US" sz="2400" b="1" dirty="0"/>
              <a:t>영문 주제 기입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590550"/>
            <a:ext cx="12192000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발표자 </a:t>
            </a:r>
            <a:r>
              <a:rPr lang="en-US" altLang="ko-KR" dirty="0"/>
              <a:t>1</a:t>
            </a:r>
            <a:r>
              <a:rPr lang="ko-KR" altLang="en-US" dirty="0"/>
              <a:t>이 발표할 내용을 </a:t>
            </a:r>
            <a:r>
              <a:rPr lang="en-US" altLang="ko-KR"/>
              <a:t>1-2</a:t>
            </a:r>
            <a:r>
              <a:rPr lang="ko-KR" altLang="en-US"/>
              <a:t> </a:t>
            </a:r>
            <a:r>
              <a:rPr lang="ko-KR" altLang="en-US" dirty="0"/>
              <a:t>페이지 내에 구성</a:t>
            </a:r>
            <a:r>
              <a:rPr lang="en-US" altLang="ko-KR" dirty="0"/>
              <a:t>(</a:t>
            </a:r>
            <a:r>
              <a:rPr lang="ko-KR" altLang="en-US" dirty="0"/>
              <a:t>영문으로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17658" y="6223288"/>
            <a:ext cx="527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Presenter : </a:t>
            </a:r>
            <a:r>
              <a:rPr lang="ko-KR" altLang="en-US" sz="2400" dirty="0"/>
              <a:t>발표자</a:t>
            </a:r>
            <a:r>
              <a:rPr lang="en-US" altLang="ko-KR" sz="2400" dirty="0"/>
              <a:t>1</a:t>
            </a:r>
            <a:r>
              <a:rPr lang="ko-KR" altLang="en-US" sz="2400" dirty="0"/>
              <a:t> 영문이름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9" b="17416"/>
          <a:stretch/>
        </p:blipFill>
        <p:spPr>
          <a:xfrm>
            <a:off x="0" y="6136764"/>
            <a:ext cx="3095625" cy="7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2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7908" y="87687"/>
            <a:ext cx="7927314" cy="327950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[2022-1] </a:t>
            </a:r>
            <a:r>
              <a:rPr lang="ko-KR" altLang="en-US" sz="2400" b="1" dirty="0"/>
              <a:t>영문 주제 기입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590550"/>
            <a:ext cx="12192000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발표자 </a:t>
            </a:r>
            <a:r>
              <a:rPr lang="en-US" altLang="ko-KR" dirty="0"/>
              <a:t>2</a:t>
            </a:r>
            <a:r>
              <a:rPr lang="ko-KR" altLang="en-US" dirty="0"/>
              <a:t>이 발표할 내용을 </a:t>
            </a:r>
            <a:r>
              <a:rPr lang="en-US" altLang="ko-KR" dirty="0"/>
              <a:t>1-2</a:t>
            </a:r>
            <a:r>
              <a:rPr lang="ko-KR" altLang="en-US" dirty="0"/>
              <a:t> 페이지 내에 구성</a:t>
            </a:r>
            <a:r>
              <a:rPr lang="en-US" altLang="ko-KR" dirty="0"/>
              <a:t>(</a:t>
            </a:r>
            <a:r>
              <a:rPr lang="ko-KR" altLang="en-US" dirty="0"/>
              <a:t>영문으로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17658" y="6223288"/>
            <a:ext cx="527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Presenter : </a:t>
            </a:r>
            <a:r>
              <a:rPr lang="ko-KR" altLang="en-US" sz="2400" dirty="0"/>
              <a:t>발표자</a:t>
            </a:r>
            <a:r>
              <a:rPr lang="en-US" altLang="ko-KR" sz="2400" dirty="0"/>
              <a:t>2</a:t>
            </a:r>
            <a:r>
              <a:rPr lang="ko-KR" altLang="en-US" sz="2400" dirty="0"/>
              <a:t> 영문이름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9" b="17416"/>
          <a:stretch/>
        </p:blipFill>
        <p:spPr>
          <a:xfrm>
            <a:off x="0" y="6093502"/>
            <a:ext cx="3095625" cy="7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7908" y="87687"/>
            <a:ext cx="7927314" cy="327950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[2022-1] </a:t>
            </a:r>
            <a:r>
              <a:rPr lang="ko-KR" altLang="en-US" sz="2400" b="1" dirty="0"/>
              <a:t>영문 주제 기입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590550"/>
            <a:ext cx="12192000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발표자 </a:t>
            </a:r>
            <a:r>
              <a:rPr lang="en-US" altLang="ko-KR" dirty="0"/>
              <a:t>3</a:t>
            </a:r>
            <a:r>
              <a:rPr lang="ko-KR" altLang="en-US" dirty="0"/>
              <a:t>이 발표할 내용을 </a:t>
            </a:r>
            <a:r>
              <a:rPr lang="en-US" altLang="ko-KR" dirty="0"/>
              <a:t>1-2</a:t>
            </a:r>
            <a:r>
              <a:rPr lang="ko-KR" altLang="en-US" dirty="0"/>
              <a:t> 페이지 내에 구성</a:t>
            </a:r>
            <a:r>
              <a:rPr lang="en-US" altLang="ko-KR" dirty="0"/>
              <a:t>(</a:t>
            </a:r>
            <a:r>
              <a:rPr lang="ko-KR" altLang="en-US" dirty="0"/>
              <a:t>영문으로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17658" y="6223288"/>
            <a:ext cx="527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Presenter : </a:t>
            </a:r>
            <a:r>
              <a:rPr lang="ko-KR" altLang="en-US" sz="2400" dirty="0"/>
              <a:t>발표자</a:t>
            </a:r>
            <a:r>
              <a:rPr lang="en-US" altLang="ko-KR" sz="2400" dirty="0"/>
              <a:t>3</a:t>
            </a:r>
            <a:r>
              <a:rPr lang="ko-KR" altLang="en-US" sz="2400" dirty="0"/>
              <a:t> 영문이름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9" b="17416"/>
          <a:stretch/>
        </p:blipFill>
        <p:spPr>
          <a:xfrm>
            <a:off x="0" y="6136764"/>
            <a:ext cx="3095625" cy="7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4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7908" y="87687"/>
            <a:ext cx="7927314" cy="327950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[2022-1] </a:t>
            </a:r>
            <a:r>
              <a:rPr lang="ko-KR" altLang="en-US" sz="2400" b="1" dirty="0"/>
              <a:t>영문 주제 기입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590550"/>
            <a:ext cx="12192000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발표자 </a:t>
            </a:r>
            <a:r>
              <a:rPr lang="en-US" altLang="ko-KR" dirty="0"/>
              <a:t>4</a:t>
            </a:r>
            <a:r>
              <a:rPr lang="ko-KR" altLang="en-US" dirty="0"/>
              <a:t>이 발표할 내용을 </a:t>
            </a:r>
            <a:r>
              <a:rPr lang="en-US" altLang="ko-KR" dirty="0"/>
              <a:t>1-2</a:t>
            </a:r>
            <a:r>
              <a:rPr lang="ko-KR" altLang="en-US" dirty="0"/>
              <a:t> 페이지 내에 구성</a:t>
            </a:r>
            <a:r>
              <a:rPr lang="en-US" altLang="ko-KR" dirty="0"/>
              <a:t>(</a:t>
            </a:r>
            <a:r>
              <a:rPr lang="ko-KR" altLang="en-US" dirty="0"/>
              <a:t>영문으로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17658" y="6223288"/>
            <a:ext cx="527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Presenter : </a:t>
            </a:r>
            <a:r>
              <a:rPr lang="ko-KR" altLang="en-US" sz="2400" dirty="0"/>
              <a:t>발표자</a:t>
            </a:r>
            <a:r>
              <a:rPr lang="en-US" altLang="ko-KR" sz="2400" dirty="0"/>
              <a:t>4</a:t>
            </a:r>
            <a:r>
              <a:rPr lang="ko-KR" altLang="en-US" sz="2400" dirty="0"/>
              <a:t> 영문이름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9" b="17416"/>
          <a:stretch/>
        </p:blipFill>
        <p:spPr>
          <a:xfrm>
            <a:off x="0" y="6136764"/>
            <a:ext cx="3095625" cy="7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9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120</Words>
  <Application>Microsoft Macintosh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[2022-1] 영문 주제 기입</vt:lpstr>
      <vt:lpstr>[2022-1] 영문 주제 기입</vt:lpstr>
      <vt:lpstr>[2022-1] 영문 주제 기입</vt:lpstr>
      <vt:lpstr>[2022-1] 영문 주제 기입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msch2000@naver.com</dc:creator>
  <cp:lastModifiedBy>KimKwang</cp:lastModifiedBy>
  <cp:revision>8</cp:revision>
  <dcterms:created xsi:type="dcterms:W3CDTF">2019-05-01T02:19:01Z</dcterms:created>
  <dcterms:modified xsi:type="dcterms:W3CDTF">2022-05-05T12:50:48Z</dcterms:modified>
</cp:coreProperties>
</file>