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2"/>
  </p:notesMasterIdLst>
  <p:sldIdLst>
    <p:sldId id="279" r:id="rId5"/>
    <p:sldId id="257" r:id="rId6"/>
    <p:sldId id="278" r:id="rId7"/>
    <p:sldId id="275" r:id="rId8"/>
    <p:sldId id="277" r:id="rId9"/>
    <p:sldId id="274" r:id="rId10"/>
    <p:sldId id="273" r:id="rId1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0" y="114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회용" userId="3356ecfe-1717-486b-b34b-fa11a8c8249d" providerId="ADAL" clId="{646729E5-B050-4E80-A4D1-56381EA8C391}"/>
    <pc:docChg chg="custSel modSld modMainMaster">
      <pc:chgData name="정 회용" userId="3356ecfe-1717-486b-b34b-fa11a8c8249d" providerId="ADAL" clId="{646729E5-B050-4E80-A4D1-56381EA8C391}" dt="2023-02-28T08:02:14.402" v="14" actId="14100"/>
      <pc:docMkLst>
        <pc:docMk/>
      </pc:docMkLst>
      <pc:sldChg chg="modSp mod">
        <pc:chgData name="정 회용" userId="3356ecfe-1717-486b-b34b-fa11a8c8249d" providerId="ADAL" clId="{646729E5-B050-4E80-A4D1-56381EA8C391}" dt="2023-02-28T08:02:14.402" v="14" actId="14100"/>
        <pc:sldMkLst>
          <pc:docMk/>
          <pc:sldMk cId="761291178" sldId="279"/>
        </pc:sldMkLst>
        <pc:spChg chg="mod">
          <ac:chgData name="정 회용" userId="3356ecfe-1717-486b-b34b-fa11a8c8249d" providerId="ADAL" clId="{646729E5-B050-4E80-A4D1-56381EA8C391}" dt="2023-02-28T08:02:14.402" v="14" actId="14100"/>
          <ac:spMkLst>
            <pc:docMk/>
            <pc:sldMk cId="761291178" sldId="279"/>
            <ac:spMk id="19" creationId="{00000000-0000-0000-0000-000000000000}"/>
          </ac:spMkLst>
        </pc:spChg>
      </pc:sldChg>
      <pc:sldMasterChg chg="modSldLayout">
        <pc:chgData name="정 회용" userId="3356ecfe-1717-486b-b34b-fa11a8c8249d" providerId="ADAL" clId="{646729E5-B050-4E80-A4D1-56381EA8C391}" dt="2023-02-28T07:53:48.128" v="12" actId="207"/>
        <pc:sldMasterMkLst>
          <pc:docMk/>
          <pc:sldMasterMk cId="0" sldId="2147483656"/>
        </pc:sldMasterMkLst>
        <pc:sldLayoutChg chg="modSp mod">
          <pc:chgData name="정 회용" userId="3356ecfe-1717-486b-b34b-fa11a8c8249d" providerId="ADAL" clId="{646729E5-B050-4E80-A4D1-56381EA8C391}" dt="2023-02-28T07:53:48.128" v="12" actId="207"/>
          <pc:sldLayoutMkLst>
            <pc:docMk/>
            <pc:sldMasterMk cId="0" sldId="2147483656"/>
            <pc:sldLayoutMk cId="0" sldId="2147483649"/>
          </pc:sldLayoutMkLst>
          <pc:spChg chg="mod">
            <ac:chgData name="정 회용" userId="3356ecfe-1717-486b-b34b-fa11a8c8249d" providerId="ADAL" clId="{646729E5-B050-4E80-A4D1-56381EA8C391}" dt="2023-02-28T07:53:48.128" v="12" actId="207"/>
            <ac:spMkLst>
              <pc:docMk/>
              <pc:sldMasterMk cId="0" sldId="2147483656"/>
              <pc:sldLayoutMk cId="0" sldId="2147483649"/>
              <ac:spMk id="20" creationId="{00000000-0000-0000-0000-000000000000}"/>
            </ac:spMkLst>
          </pc:spChg>
        </pc:sldLayoutChg>
        <pc:sldLayoutChg chg="delSp modSp mod">
          <pc:chgData name="정 회용" userId="3356ecfe-1717-486b-b34b-fa11a8c8249d" providerId="ADAL" clId="{646729E5-B050-4E80-A4D1-56381EA8C391}" dt="2023-02-28T07:52:56.545" v="10" actId="20577"/>
          <pc:sldLayoutMkLst>
            <pc:docMk/>
            <pc:sldMasterMk cId="0" sldId="2147483656"/>
            <pc:sldLayoutMk cId="0" sldId="2147483651"/>
          </pc:sldLayoutMkLst>
          <pc:spChg chg="mod">
            <ac:chgData name="정 회용" userId="3356ecfe-1717-486b-b34b-fa11a8c8249d" providerId="ADAL" clId="{646729E5-B050-4E80-A4D1-56381EA8C391}" dt="2023-02-28T07:52:56.545" v="10" actId="20577"/>
            <ac:spMkLst>
              <pc:docMk/>
              <pc:sldMasterMk cId="0" sldId="2147483656"/>
              <pc:sldLayoutMk cId="0" sldId="2147483651"/>
              <ac:spMk id="30" creationId="{00000000-0000-0000-0000-000000000000}"/>
            </ac:spMkLst>
          </pc:spChg>
          <pc:picChg chg="del">
            <ac:chgData name="정 회용" userId="3356ecfe-1717-486b-b34b-fa11a8c8249d" providerId="ADAL" clId="{646729E5-B050-4E80-A4D1-56381EA8C391}" dt="2023-02-28T07:52:50.498" v="0" actId="478"/>
            <ac:picMkLst>
              <pc:docMk/>
              <pc:sldMasterMk cId="0" sldId="2147483656"/>
              <pc:sldLayoutMk cId="0" sldId="2147483651"/>
              <ac:picMk id="29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58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59BDB9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dirty="0">
              <a:solidFill>
                <a:srgbClr val="59BDB9"/>
              </a:solidFill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ko-KR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ake</a:t>
            </a: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9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0"/>
            <a:ext cx="9903341" cy="6858000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528943" y="2371623"/>
            <a:ext cx="3601277" cy="1724205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20" name="object 9"/>
          <p:cNvSpPr/>
          <p:nvPr/>
        </p:nvSpPr>
        <p:spPr>
          <a:xfrm>
            <a:off x="5948759" y="1007405"/>
            <a:ext cx="3519739" cy="5207659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3427078" y="635929"/>
            <a:ext cx="1840499" cy="525024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3575542" y="635929"/>
            <a:ext cx="1542984" cy="43849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30738" y="803827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671796" y="1713866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174175" y="1848628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13686" y="4670350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269632" y="5839857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6878909" y="3749403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209349" y="2345720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1627540" y="6203975"/>
            <a:ext cx="156535" cy="3889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756028" y="648096"/>
            <a:ext cx="1295056" cy="1076298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683809"/>
            <a:ext cx="3425292" cy="1954254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0" y="2046010"/>
            <a:ext cx="953793" cy="299457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647732" y="2633110"/>
            <a:ext cx="3079165" cy="3575020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15007" y="4751573"/>
            <a:ext cx="932403" cy="1456454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13685" y="2584253"/>
            <a:ext cx="2122844" cy="9386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332053" y="833163"/>
            <a:ext cx="1375756" cy="368489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8109309" y="2728893"/>
            <a:ext cx="1794098" cy="1380074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062153" y="4893443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894420" y="5079963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193531" y="4967987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025798" y="5154511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324910" y="5042538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353953" y="5339972"/>
            <a:ext cx="834204" cy="507522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157176" y="5229059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275489" y="1877969"/>
            <a:ext cx="886706" cy="97226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1707342" y="5458934"/>
            <a:ext cx="694198" cy="740867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272389" y="3800185"/>
            <a:ext cx="4623400" cy="1586685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15002" y="4571122"/>
            <a:ext cx="615444" cy="165285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165009" y="1603229"/>
            <a:ext cx="4667434" cy="527880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1738652" y="1235874"/>
            <a:ext cx="197238" cy="139949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391630" y="4386963"/>
            <a:ext cx="172686" cy="176778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164855" y="4504337"/>
            <a:ext cx="1636835" cy="831513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8388425" y="1805538"/>
            <a:ext cx="175960" cy="144860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3790759" y="954412"/>
            <a:ext cx="197238" cy="140768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692665" y="1432771"/>
            <a:ext cx="192329" cy="164502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7822433" y="913081"/>
            <a:ext cx="98210" cy="82661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2058" y="3182410"/>
            <a:ext cx="3422530" cy="3188796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471067" y="2325284"/>
            <a:ext cx="3601277" cy="1724205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18" name="TextBox 17"/>
          <p:cNvSpPr txBox="1"/>
          <p:nvPr/>
        </p:nvSpPr>
        <p:spPr>
          <a:xfrm>
            <a:off x="1663257" y="2554039"/>
            <a:ext cx="3233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미니프로젝트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</a:t>
            </a:r>
            <a:endParaRPr lang="en-US" altLang="ko-KR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조별 발표 템플릿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252" y="817669"/>
            <a:ext cx="1210199" cy="277511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2885922" y="4322076"/>
            <a:ext cx="2758271" cy="457200"/>
          </a:xfrm>
          <a:prstGeom prst="rect">
            <a:avLst/>
          </a:prstGeom>
          <a:noFill/>
          <a:ln w="19050">
            <a:solidFill>
              <a:srgbClr val="37B2A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AI </a:t>
            </a:r>
            <a:r>
              <a:rPr lang="en-US" altLang="ko-KR" sz="2000" b="1" dirty="0"/>
              <a:t>00</a:t>
            </a:r>
            <a:r>
              <a:rPr lang="ko-KR" altLang="en-US" sz="2000" b="1" dirty="0"/>
              <a:t>반 </a:t>
            </a:r>
            <a:r>
              <a:rPr lang="en-US" altLang="ko-KR" sz="2000" b="1" dirty="0"/>
              <a:t>00</a:t>
            </a:r>
            <a:r>
              <a:rPr lang="ko-KR" altLang="en-US" sz="2000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76129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문제 정의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590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/>
              <a:t>조별로 이해한 프로젝트 목표를 간단히 작성해주세요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D70FB7-A88D-4F8B-A02C-B42ED840865F}"/>
              </a:ext>
            </a:extLst>
          </p:cNvPr>
          <p:cNvSpPr/>
          <p:nvPr/>
        </p:nvSpPr>
        <p:spPr>
          <a:xfrm>
            <a:off x="432620" y="2069480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DD63C-2B7A-4617-BF0C-79951D950EC6}"/>
              </a:ext>
            </a:extLst>
          </p:cNvPr>
          <p:cNvSpPr/>
          <p:nvPr/>
        </p:nvSpPr>
        <p:spPr>
          <a:xfrm>
            <a:off x="432620" y="5108312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C932D0-F345-472D-B764-37C2D0A19E2B}"/>
              </a:ext>
            </a:extLst>
          </p:cNvPr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데이터 전처리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601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/>
              <a:t>조에서 선택한 데이터 전처리 방법을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D70FB7-A88D-4F8B-A02C-B42ED840865F}"/>
              </a:ext>
            </a:extLst>
          </p:cNvPr>
          <p:cNvSpPr/>
          <p:nvPr/>
        </p:nvSpPr>
        <p:spPr>
          <a:xfrm>
            <a:off x="432620" y="2069480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DD63C-2B7A-4617-BF0C-79951D950EC6}"/>
              </a:ext>
            </a:extLst>
          </p:cNvPr>
          <p:cNvSpPr/>
          <p:nvPr/>
        </p:nvSpPr>
        <p:spPr>
          <a:xfrm>
            <a:off x="432620" y="5108312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C932D0-F345-472D-B764-37C2D0A19E2B}"/>
              </a:ext>
            </a:extLst>
          </p:cNvPr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29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데이터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5108312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3971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/>
              <a:t>데이터 분석 및 시각화 결과를 작성해주세요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머신러닝 모델 학습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조별로 선택</a:t>
            </a:r>
            <a:r>
              <a:rPr lang="en-US" altLang="ko-KR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학습한 모델을 간단히 설명해주세요</a:t>
            </a:r>
            <a:r>
              <a:rPr lang="en-US" altLang="ko-KR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19" y="1354137"/>
            <a:ext cx="6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sz="1800">
                <a:solidFill>
                  <a:schemeClr val="dk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전처리</a:t>
            </a:r>
            <a:r>
              <a:rPr lang="en-US" altLang="ko-KR" sz="1800">
                <a:solidFill>
                  <a:schemeClr val="dk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800">
                <a:solidFill>
                  <a:schemeClr val="dk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모델별 성능 분석 및 최적 모델 선정</a:t>
            </a:r>
            <a:endParaRPr lang="en-US" altLang="ko-KR" sz="1800" dirty="0">
              <a:solidFill>
                <a:schemeClr val="dk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9" ma:contentTypeDescription="새 문서를 만듭니다." ma:contentTypeScope="" ma:versionID="256d93ba704bf5f9707bd91fb2193dac">
  <xsd:schema xmlns:xsd="http://www.w3.org/2001/XMLSchema" xmlns:xs="http://www.w3.org/2001/XMLSchema" xmlns:p="http://schemas.microsoft.com/office/2006/metadata/properties" xmlns:ns2="1857a468-9f2d-455b-8425-136ceb0ac253" targetNamespace="http://schemas.microsoft.com/office/2006/metadata/properties" ma:root="true" ma:fieldsID="496cee2758ac29e8583fe3d42ce2cfe4" ns2:_="">
    <xsd:import namespace="1857a468-9f2d-455b-8425-136ceb0ac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E5E289-1FEC-48C8-83BF-5A3EECD0D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EECE50-B11A-4BCA-BC0A-E0664799BA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18506-3A56-4031-B6AA-5897F7C50E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68</Words>
  <Application>Microsoft Office PowerPoint</Application>
  <PresentationFormat>A4 용지(210x297mm)</PresentationFormat>
  <Paragraphs>22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HY신명조</vt:lpstr>
      <vt:lpstr>Noto Sans Symbols</vt:lpstr>
      <vt:lpstr>나눔스퀘어 ExtraBold</vt:lpstr>
      <vt:lpstr>Malgun Gothic</vt:lpstr>
      <vt:lpstr>Arial</vt:lpstr>
      <vt:lpstr>Calibri</vt:lpstr>
      <vt:lpstr>Office 테마</vt:lpstr>
      <vt:lpstr>PowerPoint 프레젠테이션</vt:lpstr>
      <vt:lpstr>문제 정의</vt:lpstr>
      <vt:lpstr>데이터 전처리</vt:lpstr>
      <vt:lpstr>데이터 분석</vt:lpstr>
      <vt:lpstr>머신러닝 모델 학습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 회용</cp:lastModifiedBy>
  <cp:revision>32</cp:revision>
  <dcterms:modified xsi:type="dcterms:W3CDTF">2023-02-28T08:02:18Z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